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0.xml" ContentType="application/vnd.openxmlformats-officedocument.presentationml.slide+xml"/>
  <Override PartName="/ppt/diagrams/layout10.xml" ContentType="application/vnd.openxmlformats-officedocument.drawingml.diagramLayout+xml"/>
  <Override PartName="/ppt/diagrams/data10.xml" ContentType="application/vnd.openxmlformats-officedocument.drawingml.diagramData+xml"/>
  <Override PartName="/ppt/slideLayouts/slideLayout50.xml" ContentType="application/vnd.openxmlformats-officedocument.presentationml.slideLayout+xml"/>
  <Override PartName="/ppt/diagrams/drawing10.xml" ContentType="application/vnd.ms-office.drawingml.diagramDrawing+xml"/>
  <Override PartName="/ppt/diagrams/colors10.xml" ContentType="application/vnd.openxmlformats-officedocument.drawingml.diagramColors+xml"/>
  <Override PartName="/ppt/diagrams/quickStyle10.xml" ContentType="application/vnd.openxmlformats-officedocument.drawingml.diagramStyle+xml"/>
  <Override PartName="/ppt/slides/slide140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50.xml" ContentType="application/vnd.openxmlformats-officedocument.presentationml.slide+xml"/>
  <Override PartName="/ppt/slideMasters/slideMaster10.xml" ContentType="application/vnd.openxmlformats-officedocument.presentationml.slideMaster+xml"/>
  <Override PartName="/ppt/diagrams/layout50.xml" ContentType="application/vnd.openxmlformats-officedocument.drawingml.diagramLayout+xml"/>
  <Override PartName="/ppt/diagrams/data50.xml" ContentType="application/vnd.openxmlformats-officedocument.drawingml.diagramData+xml"/>
  <Override PartName="/ppt/diagrams/drawing50.xml" ContentType="application/vnd.ms-office.drawingml.diagramDrawing+xml"/>
  <Override PartName="/ppt/diagrams/colors50.xml" ContentType="application/vnd.openxmlformats-officedocument.drawingml.diagramColors+xml"/>
  <Override PartName="/ppt/diagrams/quickStyle50.xml" ContentType="application/vnd.openxmlformats-officedocument.drawingml.diagramStyle+xml"/>
  <Override PartName="/ppt/slideLayouts/slideLayout150.xml" ContentType="application/vnd.openxmlformats-officedocument.presentationml.slideLayout+xml"/>
  <Override PartName="/ppt/diagrams/layout40.xml" ContentType="application/vnd.openxmlformats-officedocument.drawingml.diagramLayout+xml"/>
  <Override PartName="/ppt/diagrams/data40.xml" ContentType="application/vnd.openxmlformats-officedocument.drawingml.diagramData+xml"/>
  <Override PartName="/ppt/diagrams/drawing40.xml" ContentType="application/vnd.ms-office.drawingml.diagramDrawing+xml"/>
  <Override PartName="/ppt/diagrams/colors40.xml" ContentType="application/vnd.openxmlformats-officedocument.drawingml.diagramColors+xml"/>
  <Override PartName="/ppt/diagrams/quickStyle40.xml" ContentType="application/vnd.openxmlformats-officedocument.drawingml.diagramStyle+xml"/>
  <Override PartName="/ppt/diagrams/layout20.xml" ContentType="application/vnd.openxmlformats-officedocument.drawingml.diagramLayout+xml"/>
  <Override PartName="/ppt/diagrams/data20.xml" ContentType="application/vnd.openxmlformats-officedocument.drawingml.diagramData+xml"/>
  <Override PartName="/ppt/diagrams/drawing20.xml" ContentType="application/vnd.ms-office.drawingml.diagramDrawing+xml"/>
  <Override PartName="/ppt/diagrams/colors20.xml" ContentType="application/vnd.openxmlformats-officedocument.drawingml.diagramColors+xml"/>
  <Override PartName="/ppt/diagrams/quickStyle20.xml" ContentType="application/vnd.openxmlformats-officedocument.drawingml.diagramStyle+xml"/>
  <Override PartName="/ppt/slideLayouts/slideLayout8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s/slide80.xml" ContentType="application/vnd.openxmlformats-officedocument.presentationml.slide+xml"/>
  <Override PartName="/ppt/slides/slide70.xml" ContentType="application/vnd.openxmlformats-officedocument.presentationml.slide+xml"/>
  <Override PartName="/ppt/slides/slide120.xml" ContentType="application/vnd.openxmlformats-officedocument.presentationml.slide+xml"/>
  <Override PartName="/ppt/diagrams/layout30.xml" ContentType="application/vnd.openxmlformats-officedocument.drawingml.diagramLayout+xml"/>
  <Override PartName="/ppt/diagrams/data30.xml" ContentType="application/vnd.openxmlformats-officedocument.drawingml.diagramData+xml"/>
  <Override PartName="/ppt/diagrams/drawing30.xml" ContentType="application/vnd.ms-office.drawingml.diagramDrawing+xml"/>
  <Override PartName="/ppt/diagrams/colors30.xml" ContentType="application/vnd.openxmlformats-officedocument.drawingml.diagramColors+xml"/>
  <Override PartName="/ppt/diagrams/quickStyle30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2" r:id="rId2"/>
    <p:sldId id="257" r:id="rId3"/>
    <p:sldId id="310" r:id="rId4"/>
    <p:sldId id="261" r:id="rId5"/>
    <p:sldId id="303" r:id="rId6"/>
    <p:sldId id="305" r:id="rId7"/>
    <p:sldId id="306" r:id="rId8"/>
    <p:sldId id="307" r:id="rId9"/>
    <p:sldId id="308" r:id="rId10"/>
    <p:sldId id="286" r:id="rId11"/>
    <p:sldId id="262" r:id="rId12"/>
    <p:sldId id="292" r:id="rId13"/>
    <p:sldId id="293" r:id="rId14"/>
    <p:sldId id="269" r:id="rId15"/>
    <p:sldId id="295" r:id="rId16"/>
    <p:sldId id="302" r:id="rId17"/>
    <p:sldId id="296" r:id="rId18"/>
    <p:sldId id="297" r:id="rId19"/>
    <p:sldId id="298" r:id="rId20"/>
    <p:sldId id="299" r:id="rId21"/>
    <p:sldId id="300" r:id="rId22"/>
    <p:sldId id="311" r:id="rId23"/>
    <p:sldId id="312" r:id="rId24"/>
    <p:sldId id="314" r:id="rId25"/>
    <p:sldId id="313" r:id="rId26"/>
    <p:sldId id="315" r:id="rId27"/>
    <p:sldId id="31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5F4"/>
    <a:srgbClr val="FF3300"/>
    <a:srgbClr val="FF6600"/>
    <a:srgbClr val="FFCC99"/>
    <a:srgbClr val="B17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slide" Target="../slides/slide1.xml"/><Relationship Id="rId1" Type="http://schemas.openxmlformats.org/officeDocument/2006/relationships/slide" Target="../slides/slide10.xml"/><Relationship Id="rId4" Type="http://schemas.openxmlformats.org/officeDocument/2006/relationships/slide" Target="../slides/slide5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" Target="../slides/slide7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" Target="../slides/slide7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slide" Target="../slides/slide6.xml"/><Relationship Id="rId1" Type="http://schemas.openxmlformats.org/officeDocument/2006/relationships/slide" Target="../slides/slide1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slide" Target="../slides/slide6.xml"/><Relationship Id="rId1" Type="http://schemas.openxmlformats.org/officeDocument/2006/relationships/slide" Target="../slides/slide11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" Target="../slides/slide7.xml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slide" Target="../slides/slide7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slide" Target="../slides/slide1.xml"/><Relationship Id="rId1" Type="http://schemas.openxmlformats.org/officeDocument/2006/relationships/slide" Target="../slides/slide10.xml"/><Relationship Id="rId4" Type="http://schemas.openxmlformats.org/officeDocument/2006/relationships/slide" Target="../slides/slide5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0.xml"/><Relationship Id="rId2" Type="http://schemas.openxmlformats.org/officeDocument/2006/relationships/slide" Target="../slides/slide110.xml"/><Relationship Id="rId1" Type="http://schemas.openxmlformats.org/officeDocument/2006/relationships/slide" Target="../slides/slide111.xml"/><Relationship Id="rId4" Type="http://schemas.openxmlformats.org/officeDocument/2006/relationships/slide" Target="../slides/slide50.xml"/></Relationships>
</file>

<file path=ppt/diagrams/_rels/data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slide" Target="../slides/slide80.xml"/></Relationships>
</file>

<file path=ppt/diagrams/_rels/data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slide" Target="../slides/slide80.xml"/></Relationships>
</file>

<file path=ppt/diagrams/_rels/data4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0.xml"/><Relationship Id="rId2" Type="http://schemas.openxmlformats.org/officeDocument/2006/relationships/slide" Target="../slides/slide70.xml"/><Relationship Id="rId1" Type="http://schemas.openxmlformats.org/officeDocument/2006/relationships/slide" Target="../slides/slide120.xml"/></Relationships>
</file>

<file path=ppt/diagrams/_rels/data5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0.xml"/><Relationship Id="rId2" Type="http://schemas.openxmlformats.org/officeDocument/2006/relationships/slide" Target="../slides/slide70.xml"/><Relationship Id="rId1" Type="http://schemas.openxmlformats.org/officeDocument/2006/relationships/slide" Target="../slides/slide1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99676D02-68E1-4F00-A673-C415222FEB8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מידע חלקי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611E0DD-3362-4C92-B62D-0EA7A5566A9D}" type="parTrans" cxnId="{9EBC0FD6-233F-4A7E-AFFF-2994253F1398}">
      <dgm:prSet/>
      <dgm:spPr/>
      <dgm:t>
        <a:bodyPr/>
        <a:lstStyle/>
        <a:p>
          <a:endParaRPr lang="en-IL"/>
        </a:p>
      </dgm:t>
    </dgm:pt>
    <dgm:pt modelId="{9EB1C5AB-0D1E-4347-878E-416984A8E8E4}" type="sibTrans" cxnId="{9EBC0FD6-233F-4A7E-AFFF-2994253F1398}">
      <dgm:prSet/>
      <dgm:spPr/>
      <dgm:t>
        <a:bodyPr/>
        <a:lstStyle/>
        <a:p>
          <a:endParaRPr lang="en-IL"/>
        </a:p>
      </dgm:t>
    </dgm:pt>
    <dgm:pt modelId="{2FB517B9-593B-47C6-AE02-A0EA00B77E07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C9F8665-5B04-4861-A5BA-CB419C46A820}" type="parTrans" cxnId="{A5FDBCA7-5CF0-4F80-A100-7F25F0A49610}">
      <dgm:prSet/>
      <dgm:spPr/>
      <dgm:t>
        <a:bodyPr/>
        <a:lstStyle/>
        <a:p>
          <a:endParaRPr lang="en-IL"/>
        </a:p>
      </dgm:t>
    </dgm:pt>
    <dgm:pt modelId="{6C19B5C4-62B6-4558-9773-3C364CF5F8E1}" type="sibTrans" cxnId="{A5FDBCA7-5CF0-4F80-A100-7F25F0A49610}">
      <dgm:prSet/>
      <dgm:spPr/>
      <dgm:t>
        <a:bodyPr/>
        <a:lstStyle/>
        <a:p>
          <a:endParaRPr lang="en-IL"/>
        </a:p>
      </dgm:t>
    </dgm:pt>
    <dgm:pt modelId="{7873C44D-17D5-4E92-BA02-6FC3C070D0F8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653969E6-53A5-40BC-A1F3-EC387888FD0E}" type="parTrans" cxnId="{04256F8B-481B-4ABE-8036-5DDE1F992BB3}">
      <dgm:prSet/>
      <dgm:spPr/>
      <dgm:t>
        <a:bodyPr/>
        <a:lstStyle/>
        <a:p>
          <a:endParaRPr lang="en-IL"/>
        </a:p>
      </dgm:t>
    </dgm:pt>
    <dgm:pt modelId="{1D22DC07-2FC1-4AC5-8D91-4A51CF01CD9F}" type="sibTrans" cxnId="{04256F8B-481B-4ABE-8036-5DDE1F992BB3}">
      <dgm:prSet/>
      <dgm:spPr/>
      <dgm:t>
        <a:bodyPr/>
        <a:lstStyle/>
        <a:p>
          <a:endParaRPr lang="en-IL"/>
        </a:p>
      </dgm:t>
    </dgm:pt>
    <dgm:pt modelId="{667B31BE-6A08-45C0-9C0E-BC91E5120EF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הפתרונות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182DDE-8B8B-4CAD-B2B0-593D698C3216}" type="parTrans" cxnId="{0649B981-75CA-44BD-8B45-43A03FDA2766}">
      <dgm:prSet/>
      <dgm:spPr/>
      <dgm:t>
        <a:bodyPr/>
        <a:lstStyle/>
        <a:p>
          <a:endParaRPr lang="en-IL"/>
        </a:p>
      </dgm:t>
    </dgm:pt>
    <dgm:pt modelId="{D719AC4C-709C-4DD8-8911-0159261F377A}" type="sibTrans" cxnId="{0649B981-75CA-44BD-8B45-43A03FDA2766}">
      <dgm:prSet/>
      <dgm:spPr/>
      <dgm:t>
        <a:bodyPr/>
        <a:lstStyle/>
        <a:p>
          <a:endParaRPr lang="en-IL"/>
        </a:p>
      </dgm:t>
    </dgm:pt>
    <dgm:pt modelId="{4FACFA4D-8C16-4FCC-8510-7968F13177B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מהשחרה להפרדה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A240754-AB46-44FE-A4FC-1500F4E10392}" type="parTrans" cxnId="{1A7779CA-056E-4606-89AB-C415C79ABE4E}">
      <dgm:prSet/>
      <dgm:spPr/>
      <dgm:t>
        <a:bodyPr/>
        <a:lstStyle/>
        <a:p>
          <a:endParaRPr lang="en-IL"/>
        </a:p>
      </dgm:t>
    </dgm:pt>
    <dgm:pt modelId="{2CF2C3E7-4F6D-47EE-8E34-52D397CB9CF3}" type="sibTrans" cxnId="{1A7779CA-056E-4606-89AB-C415C79ABE4E}">
      <dgm:prSet/>
      <dgm:spPr/>
      <dgm:t>
        <a:bodyPr/>
        <a:lstStyle/>
        <a:p>
          <a:endParaRPr lang="en-IL"/>
        </a:p>
      </dgm:t>
    </dgm:pt>
    <dgm:pt modelId="{433372F4-D741-494F-88EA-0CA6AC95FE44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ערנות והקפדה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29E0B97A-C1F3-46F6-850B-CB7D0FBF8840}" type="parTrans" cxnId="{E4E71D3A-B772-4536-8F39-9AEC77770AC4}">
      <dgm:prSet/>
      <dgm:spPr/>
      <dgm:t>
        <a:bodyPr/>
        <a:lstStyle/>
        <a:p>
          <a:endParaRPr lang="en-IL"/>
        </a:p>
      </dgm:t>
    </dgm:pt>
    <dgm:pt modelId="{4BD3CE4E-E335-4C0D-BD31-6CA7CB120386}" type="sibTrans" cxnId="{E4E71D3A-B772-4536-8F39-9AEC77770AC4}">
      <dgm:prSet/>
      <dgm:spPr/>
      <dgm:t>
        <a:bodyPr/>
        <a:lstStyle/>
        <a:p>
          <a:endParaRPr lang="en-IL"/>
        </a:p>
      </dgm:t>
    </dgm:pt>
    <dgm:pt modelId="{7E30DD39-B479-43DC-A070-55A499AD96F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BBAAA9C-0436-4585-9153-C696A560E133}" type="parTrans" cxnId="{36475D5C-C9D2-4524-886E-540DCEFEEECB}">
      <dgm:prSet/>
      <dgm:spPr/>
      <dgm:t>
        <a:bodyPr/>
        <a:lstStyle/>
        <a:p>
          <a:endParaRPr lang="en-IL"/>
        </a:p>
      </dgm:t>
    </dgm:pt>
    <dgm:pt modelId="{70C53CE1-19B1-4B77-8455-E68EB63C132A}" type="sibTrans" cxnId="{36475D5C-C9D2-4524-886E-540DCEFEEECB}">
      <dgm:prSet/>
      <dgm:spPr/>
      <dgm:t>
        <a:bodyPr/>
        <a:lstStyle/>
        <a:p>
          <a:endParaRPr lang="en-IL"/>
        </a:p>
      </dgm:t>
    </dgm:pt>
    <dgm:pt modelId="{0CADFB09-9014-40C1-90D0-A5EB31078417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93257B97-702E-4593-BF87-CB12F6994721}" type="parTrans" cxnId="{EE27F144-AF4B-4759-BC74-43559E9769E7}">
      <dgm:prSet/>
      <dgm:spPr/>
      <dgm:t>
        <a:bodyPr/>
        <a:lstStyle/>
        <a:p>
          <a:endParaRPr lang="en-IL"/>
        </a:p>
      </dgm:t>
    </dgm:pt>
    <dgm:pt modelId="{26AA829A-3571-4560-A51C-BA13EF1A4A1F}" type="sibTrans" cxnId="{EE27F144-AF4B-4759-BC74-43559E9769E7}">
      <dgm:prSet/>
      <dgm:spPr/>
      <dgm:t>
        <a:bodyPr/>
        <a:lstStyle/>
        <a:p>
          <a:endParaRPr lang="en-IL"/>
        </a:p>
      </dgm:t>
    </dgm:pt>
    <dgm:pt modelId="{A83B047F-B2E3-48D5-8636-AD0591C2F578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7FF1D583-FD39-4720-80DB-A2A0C13D6F07}" type="parTrans" cxnId="{D47F5972-20ED-4654-A00A-3522469321F3}">
      <dgm:prSet/>
      <dgm:spPr/>
      <dgm:t>
        <a:bodyPr/>
        <a:lstStyle/>
        <a:p>
          <a:endParaRPr lang="en-IL"/>
        </a:p>
      </dgm:t>
    </dgm:pt>
    <dgm:pt modelId="{1080B576-6031-47ED-8190-F902625EF798}" type="sibTrans" cxnId="{D47F5972-20ED-4654-A00A-3522469321F3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0CABC28-CAE2-4F23-A7B4-81F1BA523E7E}" type="pres">
      <dgm:prSet presAssocID="{99676D02-68E1-4F00-A673-C415222FEB8A}" presName="Name14" presStyleCnt="0"/>
      <dgm:spPr/>
    </dgm:pt>
    <dgm:pt modelId="{626C11C7-841E-4474-8A08-80BDB45614AC}" type="pres">
      <dgm:prSet presAssocID="{99676D02-68E1-4F00-A673-C415222FEB8A}" presName="level1Shape" presStyleLbl="node0" presStyleIdx="0" presStyleCnt="1">
        <dgm:presLayoutVars>
          <dgm:chPref val="3"/>
        </dgm:presLayoutVars>
      </dgm:prSet>
      <dgm:spPr/>
    </dgm:pt>
    <dgm:pt modelId="{B4CE0166-92A1-414B-9A2E-7D312E8AE006}" type="pres">
      <dgm:prSet presAssocID="{99676D02-68E1-4F00-A673-C415222FEB8A}" presName="hierChild2" presStyleCnt="0"/>
      <dgm:spPr/>
    </dgm:pt>
    <dgm:pt modelId="{A32EE5FA-6E5D-4160-BB98-C958059D07E1}" type="pres">
      <dgm:prSet presAssocID="{EBBAAA9C-0436-4585-9153-C696A560E133}" presName="Name19" presStyleLbl="parChTrans1D2" presStyleIdx="0" presStyleCnt="3"/>
      <dgm:spPr/>
    </dgm:pt>
    <dgm:pt modelId="{15D4855E-DA10-452B-AA3E-D949F9031BFA}" type="pres">
      <dgm:prSet presAssocID="{7E30DD39-B479-43DC-A070-55A499AD96F6}" presName="Name21" presStyleCnt="0"/>
      <dgm:spPr/>
    </dgm:pt>
    <dgm:pt modelId="{79BA04E6-9AE0-4035-BF94-455E8FF5B405}" type="pres">
      <dgm:prSet presAssocID="{7E30DD39-B479-43DC-A070-55A499AD96F6}" presName="level2Shape" presStyleLbl="node2" presStyleIdx="0" presStyleCnt="3"/>
      <dgm:spPr/>
    </dgm:pt>
    <dgm:pt modelId="{14C6F7B6-0665-454F-802C-441D962AB642}" type="pres">
      <dgm:prSet presAssocID="{7E30DD39-B479-43DC-A070-55A499AD96F6}" presName="hierChild3" presStyleCnt="0"/>
      <dgm:spPr/>
    </dgm:pt>
    <dgm:pt modelId="{9CD58ED7-3310-4E61-AA7C-A662DEBE69DD}" type="pres">
      <dgm:prSet presAssocID="{93257B97-702E-4593-BF87-CB12F6994721}" presName="Name19" presStyleLbl="parChTrans1D3" presStyleIdx="0" presStyleCnt="6"/>
      <dgm:spPr/>
    </dgm:pt>
    <dgm:pt modelId="{420AAB5B-ABF5-493F-8763-A14E073E23D9}" type="pres">
      <dgm:prSet presAssocID="{0CADFB09-9014-40C1-90D0-A5EB31078417}" presName="Name21" presStyleCnt="0"/>
      <dgm:spPr/>
    </dgm:pt>
    <dgm:pt modelId="{F981D6FC-CB9A-447F-818F-A0F8C73755BB}" type="pres">
      <dgm:prSet presAssocID="{0CADFB09-9014-40C1-90D0-A5EB31078417}" presName="level2Shape" presStyleLbl="node3" presStyleIdx="0" presStyleCnt="6"/>
      <dgm:spPr/>
    </dgm:pt>
    <dgm:pt modelId="{DB39E0A7-334B-4483-940C-4DB2A994F97C}" type="pres">
      <dgm:prSet presAssocID="{0CADFB09-9014-40C1-90D0-A5EB31078417}" presName="hierChild3" presStyleCnt="0"/>
      <dgm:spPr/>
    </dgm:pt>
    <dgm:pt modelId="{A32AB8C0-A3B3-405B-A8EE-386EBE298AB9}" type="pres">
      <dgm:prSet presAssocID="{7FF1D583-FD39-4720-80DB-A2A0C13D6F07}" presName="Name19" presStyleLbl="parChTrans1D3" presStyleIdx="1" presStyleCnt="6"/>
      <dgm:spPr/>
    </dgm:pt>
    <dgm:pt modelId="{E147F14B-8B3E-4CC3-A085-73FB6BCFFD9A}" type="pres">
      <dgm:prSet presAssocID="{A83B047F-B2E3-48D5-8636-AD0591C2F578}" presName="Name21" presStyleCnt="0"/>
      <dgm:spPr/>
    </dgm:pt>
    <dgm:pt modelId="{E9167004-CD69-4834-B9B4-7169AC1F6D80}" type="pres">
      <dgm:prSet presAssocID="{A83B047F-B2E3-48D5-8636-AD0591C2F578}" presName="level2Shape" presStyleLbl="node3" presStyleIdx="1" presStyleCnt="6"/>
      <dgm:spPr/>
    </dgm:pt>
    <dgm:pt modelId="{A430240A-EC37-4541-82D3-5FCB852C49A5}" type="pres">
      <dgm:prSet presAssocID="{A83B047F-B2E3-48D5-8636-AD0591C2F578}" presName="hierChild3" presStyleCnt="0"/>
      <dgm:spPr/>
    </dgm:pt>
    <dgm:pt modelId="{3AEA6B66-EFA8-4A24-9799-FA942BB44833}" type="pres">
      <dgm:prSet presAssocID="{37276CAD-0E86-4F97-A2DC-9C3A71A7A02A}" presName="Name19" presStyleLbl="parChTrans1D2" presStyleIdx="1" presStyleCnt="3"/>
      <dgm:spPr/>
    </dgm:pt>
    <dgm:pt modelId="{9948C16A-FD12-423B-B71C-BF4C634E92DF}" type="pres">
      <dgm:prSet presAssocID="{4A8C5099-0DEF-4650-AE54-7A2952407469}" presName="Name21" presStyleCnt="0"/>
      <dgm:spPr/>
    </dgm:pt>
    <dgm:pt modelId="{C8E8CE5B-B602-4923-920E-E47371AD004B}" type="pres">
      <dgm:prSet presAssocID="{4A8C5099-0DEF-4650-AE54-7A2952407469}" presName="level2Shape" presStyleLbl="node2" presStyleIdx="1" presStyleCnt="3"/>
      <dgm:spPr/>
    </dgm:pt>
    <dgm:pt modelId="{34FD2AF2-B040-4841-B276-E249C5AF32C3}" type="pres">
      <dgm:prSet presAssocID="{4A8C5099-0DEF-4650-AE54-7A2952407469}" presName="hierChild3" presStyleCnt="0"/>
      <dgm:spPr/>
    </dgm:pt>
    <dgm:pt modelId="{78C2A02A-FE46-4A4B-9DC6-F43522133B4F}" type="pres">
      <dgm:prSet presAssocID="{EC9F8665-5B04-4861-A5BA-CB419C46A820}" presName="Name19" presStyleLbl="parChTrans1D3" presStyleIdx="2" presStyleCnt="6"/>
      <dgm:spPr/>
    </dgm:pt>
    <dgm:pt modelId="{2FEB8EC7-DD7D-47D5-9081-71ED7045E8C1}" type="pres">
      <dgm:prSet presAssocID="{2FB517B9-593B-47C6-AE02-A0EA00B77E07}" presName="Name21" presStyleCnt="0"/>
      <dgm:spPr/>
    </dgm:pt>
    <dgm:pt modelId="{7160DC93-74B2-4ED7-A06C-4956908E9138}" type="pres">
      <dgm:prSet presAssocID="{2FB517B9-593B-47C6-AE02-A0EA00B77E07}" presName="level2Shape" presStyleLbl="node3" presStyleIdx="2" presStyleCnt="6"/>
      <dgm:spPr/>
    </dgm:pt>
    <dgm:pt modelId="{AD01D4F1-1D78-4E40-94A4-4882AA8EC88E}" type="pres">
      <dgm:prSet presAssocID="{2FB517B9-593B-47C6-AE02-A0EA00B77E07}" presName="hierChild3" presStyleCnt="0"/>
      <dgm:spPr/>
    </dgm:pt>
    <dgm:pt modelId="{EBC10AC6-7290-45CC-8B2E-42DD3AF9A3B9}" type="pres">
      <dgm:prSet presAssocID="{653969E6-53A5-40BC-A1F3-EC387888FD0E}" presName="Name19" presStyleLbl="parChTrans1D3" presStyleIdx="3" presStyleCnt="6"/>
      <dgm:spPr/>
    </dgm:pt>
    <dgm:pt modelId="{BCBBDCF4-D9F4-4373-990A-831E10FC7D2E}" type="pres">
      <dgm:prSet presAssocID="{7873C44D-17D5-4E92-BA02-6FC3C070D0F8}" presName="Name21" presStyleCnt="0"/>
      <dgm:spPr/>
    </dgm:pt>
    <dgm:pt modelId="{4A90B707-4AC5-4E0E-8577-50B42B501C06}" type="pres">
      <dgm:prSet presAssocID="{7873C44D-17D5-4E92-BA02-6FC3C070D0F8}" presName="level2Shape" presStyleLbl="node3" presStyleIdx="3" presStyleCnt="6"/>
      <dgm:spPr/>
    </dgm:pt>
    <dgm:pt modelId="{13F1BBA4-43EF-49F2-A030-427CD4067F8A}" type="pres">
      <dgm:prSet presAssocID="{7873C44D-17D5-4E92-BA02-6FC3C070D0F8}" presName="hierChild3" presStyleCnt="0"/>
      <dgm:spPr/>
    </dgm:pt>
    <dgm:pt modelId="{39E21C26-2E0F-4417-B4B3-878B344AB938}" type="pres">
      <dgm:prSet presAssocID="{7E182DDE-8B8B-4CAD-B2B0-593D698C3216}" presName="Name19" presStyleLbl="parChTrans1D2" presStyleIdx="2" presStyleCnt="3"/>
      <dgm:spPr/>
    </dgm:pt>
    <dgm:pt modelId="{E5E4A323-101A-4ED8-AB33-93AE399E435E}" type="pres">
      <dgm:prSet presAssocID="{667B31BE-6A08-45C0-9C0E-BC91E5120EFD}" presName="Name21" presStyleCnt="0"/>
      <dgm:spPr/>
    </dgm:pt>
    <dgm:pt modelId="{CD6ED492-90FB-4693-B705-ACBA54DB0500}" type="pres">
      <dgm:prSet presAssocID="{667B31BE-6A08-45C0-9C0E-BC91E5120EFD}" presName="level2Shape" presStyleLbl="node2" presStyleIdx="2" presStyleCnt="3"/>
      <dgm:spPr/>
    </dgm:pt>
    <dgm:pt modelId="{CD577868-D59E-43EC-B0DC-452369D370E0}" type="pres">
      <dgm:prSet presAssocID="{667B31BE-6A08-45C0-9C0E-BC91E5120EFD}" presName="hierChild3" presStyleCnt="0"/>
      <dgm:spPr/>
    </dgm:pt>
    <dgm:pt modelId="{FADD27F3-3308-4FE4-941C-640A8AD634A7}" type="pres">
      <dgm:prSet presAssocID="{29E0B97A-C1F3-46F6-850B-CB7D0FBF8840}" presName="Name19" presStyleLbl="parChTrans1D3" presStyleIdx="4" presStyleCnt="6"/>
      <dgm:spPr/>
    </dgm:pt>
    <dgm:pt modelId="{11B6A9C6-C580-4192-9D99-705343DDD458}" type="pres">
      <dgm:prSet presAssocID="{433372F4-D741-494F-88EA-0CA6AC95FE44}" presName="Name21" presStyleCnt="0"/>
      <dgm:spPr/>
    </dgm:pt>
    <dgm:pt modelId="{F7F47FB9-C612-4AE0-A0E5-D0AC317AAF62}" type="pres">
      <dgm:prSet presAssocID="{433372F4-D741-494F-88EA-0CA6AC95FE44}" presName="level2Shape" presStyleLbl="node3" presStyleIdx="4" presStyleCnt="6"/>
      <dgm:spPr/>
    </dgm:pt>
    <dgm:pt modelId="{4793D823-BBE2-4054-877A-71AD8911C379}" type="pres">
      <dgm:prSet presAssocID="{433372F4-D741-494F-88EA-0CA6AC95FE44}" presName="hierChild3" presStyleCnt="0"/>
      <dgm:spPr/>
    </dgm:pt>
    <dgm:pt modelId="{DC4BFD8D-8F59-49B0-9A34-C925F97DD187}" type="pres">
      <dgm:prSet presAssocID="{CA240754-AB46-44FE-A4FC-1500F4E10392}" presName="Name19" presStyleLbl="parChTrans1D3" presStyleIdx="5" presStyleCnt="6"/>
      <dgm:spPr/>
    </dgm:pt>
    <dgm:pt modelId="{DDBDF0D2-BE26-4ADC-B7D9-CE8AE0FB3098}" type="pres">
      <dgm:prSet presAssocID="{4FACFA4D-8C16-4FCC-8510-7968F13177BD}" presName="Name21" presStyleCnt="0"/>
      <dgm:spPr/>
    </dgm:pt>
    <dgm:pt modelId="{BC9F3D02-3C71-4B19-85BE-C1E18F9E006A}" type="pres">
      <dgm:prSet presAssocID="{4FACFA4D-8C16-4FCC-8510-7968F13177BD}" presName="level2Shape" presStyleLbl="node3" presStyleIdx="5" presStyleCnt="6"/>
      <dgm:spPr/>
    </dgm:pt>
    <dgm:pt modelId="{3E18749D-C6D8-48A6-94FD-DAC944399EF2}" type="pres">
      <dgm:prSet presAssocID="{4FACFA4D-8C16-4FCC-8510-7968F13177B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84D1632A-8B36-4F3F-80BC-563C278901DB}" type="presOf" srcId="{433372F4-D741-494F-88EA-0CA6AC95FE44}" destId="{F7F47FB9-C612-4AE0-A0E5-D0AC317AAF62}" srcOrd="0" destOrd="0" presId="urn:microsoft.com/office/officeart/2005/8/layout/hierarchy6"/>
    <dgm:cxn modelId="{E4E71D3A-B772-4536-8F39-9AEC77770AC4}" srcId="{667B31BE-6A08-45C0-9C0E-BC91E5120EFD}" destId="{433372F4-D741-494F-88EA-0CA6AC95FE44}" srcOrd="0" destOrd="0" parTransId="{29E0B97A-C1F3-46F6-850B-CB7D0FBF8840}" sibTransId="{4BD3CE4E-E335-4C0D-BD31-6CA7CB120386}"/>
    <dgm:cxn modelId="{36475D5C-C9D2-4524-886E-540DCEFEEECB}" srcId="{99676D02-68E1-4F00-A673-C415222FEB8A}" destId="{7E30DD39-B479-43DC-A070-55A499AD96F6}" srcOrd="0" destOrd="0" parTransId="{EBBAAA9C-0436-4585-9153-C696A560E133}" sibTransId="{70C53CE1-19B1-4B77-8455-E68EB63C132A}"/>
    <dgm:cxn modelId="{00664361-ADA1-4B81-BE67-EE1ECFA30D93}" type="presOf" srcId="{CA240754-AB46-44FE-A4FC-1500F4E10392}" destId="{DC4BFD8D-8F59-49B0-9A34-C925F97DD187}" srcOrd="0" destOrd="0" presId="urn:microsoft.com/office/officeart/2005/8/layout/hierarchy6"/>
    <dgm:cxn modelId="{EF0B8561-0801-4E71-8335-D674EA04A876}" type="presOf" srcId="{7FF1D583-FD39-4720-80DB-A2A0C13D6F07}" destId="{A32AB8C0-A3B3-405B-A8EE-386EBE298AB9}" srcOrd="0" destOrd="0" presId="urn:microsoft.com/office/officeart/2005/8/layout/hierarchy6"/>
    <dgm:cxn modelId="{9C1DC244-F537-4079-804C-89BA4FB34411}" type="presOf" srcId="{29E0B97A-C1F3-46F6-850B-CB7D0FBF8840}" destId="{FADD27F3-3308-4FE4-941C-640A8AD634A7}" srcOrd="0" destOrd="0" presId="urn:microsoft.com/office/officeart/2005/8/layout/hierarchy6"/>
    <dgm:cxn modelId="{EE27F144-AF4B-4759-BC74-43559E9769E7}" srcId="{7E30DD39-B479-43DC-A070-55A499AD96F6}" destId="{0CADFB09-9014-40C1-90D0-A5EB31078417}" srcOrd="0" destOrd="0" parTransId="{93257B97-702E-4593-BF87-CB12F6994721}" sibTransId="{26AA829A-3571-4560-A51C-BA13EF1A4A1F}"/>
    <dgm:cxn modelId="{D3D5A967-C3CF-4598-ABD8-D98A9310A05F}" type="presOf" srcId="{37276CAD-0E86-4F97-A2DC-9C3A71A7A02A}" destId="{3AEA6B66-EFA8-4A24-9799-FA942BB44833}" srcOrd="0" destOrd="0" presId="urn:microsoft.com/office/officeart/2005/8/layout/hierarchy6"/>
    <dgm:cxn modelId="{70C8294B-4BD5-494D-B825-CF3814BCED54}" type="presOf" srcId="{99676D02-68E1-4F00-A673-C415222FEB8A}" destId="{626C11C7-841E-4474-8A08-80BDB45614AC}" srcOrd="0" destOrd="0" presId="urn:microsoft.com/office/officeart/2005/8/layout/hierarchy6"/>
    <dgm:cxn modelId="{DFD27B6E-6521-4EFA-9578-09782A1E9262}" type="presOf" srcId="{0CADFB09-9014-40C1-90D0-A5EB31078417}" destId="{F981D6FC-CB9A-447F-818F-A0F8C73755BB}" srcOrd="0" destOrd="0" presId="urn:microsoft.com/office/officeart/2005/8/layout/hierarchy6"/>
    <dgm:cxn modelId="{72374350-494D-49D7-BEC2-C7DE21283B41}" type="presOf" srcId="{93257B97-702E-4593-BF87-CB12F6994721}" destId="{9CD58ED7-3310-4E61-AA7C-A662DEBE69DD}" srcOrd="0" destOrd="0" presId="urn:microsoft.com/office/officeart/2005/8/layout/hierarchy6"/>
    <dgm:cxn modelId="{D47F5972-20ED-4654-A00A-3522469321F3}" srcId="{7E30DD39-B479-43DC-A070-55A499AD96F6}" destId="{A83B047F-B2E3-48D5-8636-AD0591C2F578}" srcOrd="1" destOrd="0" parTransId="{7FF1D583-FD39-4720-80DB-A2A0C13D6F07}" sibTransId="{1080B576-6031-47ED-8190-F902625EF798}"/>
    <dgm:cxn modelId="{34425B7B-BE07-4B5D-A603-EA3ECD76AE55}" type="presOf" srcId="{667B31BE-6A08-45C0-9C0E-BC91E5120EFD}" destId="{CD6ED492-90FB-4693-B705-ACBA54DB0500}" srcOrd="0" destOrd="0" presId="urn:microsoft.com/office/officeart/2005/8/layout/hierarchy6"/>
    <dgm:cxn modelId="{82BA957B-26D1-441D-9375-5B517C400929}" type="presOf" srcId="{7873C44D-17D5-4E92-BA02-6FC3C070D0F8}" destId="{4A90B707-4AC5-4E0E-8577-50B42B501C06}" srcOrd="0" destOrd="0" presId="urn:microsoft.com/office/officeart/2005/8/layout/hierarchy6"/>
    <dgm:cxn modelId="{0649B981-75CA-44BD-8B45-43A03FDA2766}" srcId="{99676D02-68E1-4F00-A673-C415222FEB8A}" destId="{667B31BE-6A08-45C0-9C0E-BC91E5120EFD}" srcOrd="2" destOrd="0" parTransId="{7E182DDE-8B8B-4CAD-B2B0-593D698C3216}" sibTransId="{D719AC4C-709C-4DD8-8911-0159261F377A}"/>
    <dgm:cxn modelId="{07FA9288-B73A-4748-8183-F8E60E8F87B5}" type="presOf" srcId="{2FB517B9-593B-47C6-AE02-A0EA00B77E07}" destId="{7160DC93-74B2-4ED7-A06C-4956908E9138}" srcOrd="0" destOrd="0" presId="urn:microsoft.com/office/officeart/2005/8/layout/hierarchy6"/>
    <dgm:cxn modelId="{04256F8B-481B-4ABE-8036-5DDE1F992BB3}" srcId="{4A8C5099-0DEF-4650-AE54-7A2952407469}" destId="{7873C44D-17D5-4E92-BA02-6FC3C070D0F8}" srcOrd="1" destOrd="0" parTransId="{653969E6-53A5-40BC-A1F3-EC387888FD0E}" sibTransId="{1D22DC07-2FC1-4AC5-8D91-4A51CF01CD9F}"/>
    <dgm:cxn modelId="{500EB68B-E9B8-4F46-B71D-18ABDB422E22}" type="presOf" srcId="{4FACFA4D-8C16-4FCC-8510-7968F13177BD}" destId="{BC9F3D02-3C71-4B19-85BE-C1E18F9E006A}" srcOrd="0" destOrd="0" presId="urn:microsoft.com/office/officeart/2005/8/layout/hierarchy6"/>
    <dgm:cxn modelId="{1BFABC8C-32F4-46E3-917C-47AE0BE70960}" type="presOf" srcId="{EBBAAA9C-0436-4585-9153-C696A560E133}" destId="{A32EE5FA-6E5D-4160-BB98-C958059D07E1}" srcOrd="0" destOrd="0" presId="urn:microsoft.com/office/officeart/2005/8/layout/hierarchy6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A5FDBCA7-5CF0-4F80-A100-7F25F0A49610}" srcId="{4A8C5099-0DEF-4650-AE54-7A2952407469}" destId="{2FB517B9-593B-47C6-AE02-A0EA00B77E07}" srcOrd="0" destOrd="0" parTransId="{EC9F8665-5B04-4861-A5BA-CB419C46A820}" sibTransId="{6C19B5C4-62B6-4558-9773-3C364CF5F8E1}"/>
    <dgm:cxn modelId="{7CF2E3AA-15B4-4BB6-A4A6-AF80A9D509AD}" type="presOf" srcId="{A83B047F-B2E3-48D5-8636-AD0591C2F578}" destId="{E9167004-CD69-4834-B9B4-7169AC1F6D80}" srcOrd="0" destOrd="0" presId="urn:microsoft.com/office/officeart/2005/8/layout/hierarchy6"/>
    <dgm:cxn modelId="{924331BA-7B34-43F3-BE3D-D1BC0BF8F195}" type="presOf" srcId="{7E182DDE-8B8B-4CAD-B2B0-593D698C3216}" destId="{39E21C26-2E0F-4417-B4B3-878B344AB938}" srcOrd="0" destOrd="0" presId="urn:microsoft.com/office/officeart/2005/8/layout/hierarchy6"/>
    <dgm:cxn modelId="{AE49E3C1-8BA7-40AD-8BBE-4C4615C4B468}" srcId="{99676D02-68E1-4F00-A673-C415222FEB8A}" destId="{4A8C5099-0DEF-4650-AE54-7A2952407469}" srcOrd="1" destOrd="0" parTransId="{37276CAD-0E86-4F97-A2DC-9C3A71A7A02A}" sibTransId="{1A4BCE3E-50D5-433F-AC48-4264F9677CBB}"/>
    <dgm:cxn modelId="{1A7779CA-056E-4606-89AB-C415C79ABE4E}" srcId="{667B31BE-6A08-45C0-9C0E-BC91E5120EFD}" destId="{4FACFA4D-8C16-4FCC-8510-7968F13177BD}" srcOrd="1" destOrd="0" parTransId="{CA240754-AB46-44FE-A4FC-1500F4E10392}" sibTransId="{2CF2C3E7-4F6D-47EE-8E34-52D397CB9CF3}"/>
    <dgm:cxn modelId="{9EBC0FD6-233F-4A7E-AFFF-2994253F1398}" srcId="{A2015EEB-A490-4DA8-9548-FB522A67196B}" destId="{99676D02-68E1-4F00-A673-C415222FEB8A}" srcOrd="0" destOrd="0" parTransId="{E611E0DD-3362-4C92-B62D-0EA7A5566A9D}" sibTransId="{9EB1C5AB-0D1E-4347-878E-416984A8E8E4}"/>
    <dgm:cxn modelId="{0C340FE2-6938-4001-BC34-071BCAB3F3D9}" type="presOf" srcId="{653969E6-53A5-40BC-A1F3-EC387888FD0E}" destId="{EBC10AC6-7290-45CC-8B2E-42DD3AF9A3B9}" srcOrd="0" destOrd="0" presId="urn:microsoft.com/office/officeart/2005/8/layout/hierarchy6"/>
    <dgm:cxn modelId="{099608EE-8323-432C-9D95-EA2A0799A894}" type="presOf" srcId="{EC9F8665-5B04-4861-A5BA-CB419C46A820}" destId="{78C2A02A-FE46-4A4B-9DC6-F43522133B4F}" srcOrd="0" destOrd="0" presId="urn:microsoft.com/office/officeart/2005/8/layout/hierarchy6"/>
    <dgm:cxn modelId="{9CF696F7-0F8C-4DCF-8396-94DBDDACAACE}" type="presOf" srcId="{4A8C5099-0DEF-4650-AE54-7A2952407469}" destId="{C8E8CE5B-B602-4923-920E-E47371AD004B}" srcOrd="0" destOrd="0" presId="urn:microsoft.com/office/officeart/2005/8/layout/hierarchy6"/>
    <dgm:cxn modelId="{6DA066FF-582A-45BA-BE43-3E1FA3BCE37C}" type="presOf" srcId="{7E30DD39-B479-43DC-A070-55A499AD96F6}" destId="{79BA04E6-9AE0-4035-BF94-455E8FF5B405}" srcOrd="0" destOrd="0" presId="urn:microsoft.com/office/officeart/2005/8/layout/hierarchy6"/>
    <dgm:cxn modelId="{194BC6C0-714E-4646-A1B4-8C392D57B687}" type="presParOf" srcId="{12503DC6-68B3-44BC-A7F9-EB55007FEFDF}" destId="{47534888-640E-417E-8133-C23C88E0E098}" srcOrd="0" destOrd="0" presId="urn:microsoft.com/office/officeart/2005/8/layout/hierarchy6"/>
    <dgm:cxn modelId="{7AE83D50-7567-4A21-BBD3-002BC6DD18D0}" type="presParOf" srcId="{47534888-640E-417E-8133-C23C88E0E098}" destId="{74158499-4051-46BE-9D66-318236F5F390}" srcOrd="0" destOrd="0" presId="urn:microsoft.com/office/officeart/2005/8/layout/hierarchy6"/>
    <dgm:cxn modelId="{7CC8BA71-8AB4-4E2A-ADD6-2F258B1CB2D5}" type="presParOf" srcId="{74158499-4051-46BE-9D66-318236F5F390}" destId="{B0CABC28-CAE2-4F23-A7B4-81F1BA523E7E}" srcOrd="0" destOrd="0" presId="urn:microsoft.com/office/officeart/2005/8/layout/hierarchy6"/>
    <dgm:cxn modelId="{C61EDAD3-FBDC-4BBA-BE24-F608D595C39B}" type="presParOf" srcId="{B0CABC28-CAE2-4F23-A7B4-81F1BA523E7E}" destId="{626C11C7-841E-4474-8A08-80BDB45614AC}" srcOrd="0" destOrd="0" presId="urn:microsoft.com/office/officeart/2005/8/layout/hierarchy6"/>
    <dgm:cxn modelId="{9DB4B8C4-DDC3-47FB-9623-876031746A53}" type="presParOf" srcId="{B0CABC28-CAE2-4F23-A7B4-81F1BA523E7E}" destId="{B4CE0166-92A1-414B-9A2E-7D312E8AE006}" srcOrd="1" destOrd="0" presId="urn:microsoft.com/office/officeart/2005/8/layout/hierarchy6"/>
    <dgm:cxn modelId="{3C9D3CB2-322F-42E0-93A9-185435044448}" type="presParOf" srcId="{B4CE0166-92A1-414B-9A2E-7D312E8AE006}" destId="{A32EE5FA-6E5D-4160-BB98-C958059D07E1}" srcOrd="0" destOrd="0" presId="urn:microsoft.com/office/officeart/2005/8/layout/hierarchy6"/>
    <dgm:cxn modelId="{45148236-0E6A-4338-9AD9-E791E7697E85}" type="presParOf" srcId="{B4CE0166-92A1-414B-9A2E-7D312E8AE006}" destId="{15D4855E-DA10-452B-AA3E-D949F9031BFA}" srcOrd="1" destOrd="0" presId="urn:microsoft.com/office/officeart/2005/8/layout/hierarchy6"/>
    <dgm:cxn modelId="{F82AC4D5-C9CB-49C2-BD5E-3AFD64739E96}" type="presParOf" srcId="{15D4855E-DA10-452B-AA3E-D949F9031BFA}" destId="{79BA04E6-9AE0-4035-BF94-455E8FF5B405}" srcOrd="0" destOrd="0" presId="urn:microsoft.com/office/officeart/2005/8/layout/hierarchy6"/>
    <dgm:cxn modelId="{7F7E97B5-1A49-40BF-9B07-B4FF1CF7D7B8}" type="presParOf" srcId="{15D4855E-DA10-452B-AA3E-D949F9031BFA}" destId="{14C6F7B6-0665-454F-802C-441D962AB642}" srcOrd="1" destOrd="0" presId="urn:microsoft.com/office/officeart/2005/8/layout/hierarchy6"/>
    <dgm:cxn modelId="{B542F686-99E9-41BF-BDEB-BADE64606761}" type="presParOf" srcId="{14C6F7B6-0665-454F-802C-441D962AB642}" destId="{9CD58ED7-3310-4E61-AA7C-A662DEBE69DD}" srcOrd="0" destOrd="0" presId="urn:microsoft.com/office/officeart/2005/8/layout/hierarchy6"/>
    <dgm:cxn modelId="{4D4C39E6-35F4-4603-913D-6EA635093134}" type="presParOf" srcId="{14C6F7B6-0665-454F-802C-441D962AB642}" destId="{420AAB5B-ABF5-493F-8763-A14E073E23D9}" srcOrd="1" destOrd="0" presId="urn:microsoft.com/office/officeart/2005/8/layout/hierarchy6"/>
    <dgm:cxn modelId="{14643BBA-DAD5-441F-AEF7-CF56B6543472}" type="presParOf" srcId="{420AAB5B-ABF5-493F-8763-A14E073E23D9}" destId="{F981D6FC-CB9A-447F-818F-A0F8C73755BB}" srcOrd="0" destOrd="0" presId="urn:microsoft.com/office/officeart/2005/8/layout/hierarchy6"/>
    <dgm:cxn modelId="{3285691A-6B5B-4220-A2C5-80966145F6B0}" type="presParOf" srcId="{420AAB5B-ABF5-493F-8763-A14E073E23D9}" destId="{DB39E0A7-334B-4483-940C-4DB2A994F97C}" srcOrd="1" destOrd="0" presId="urn:microsoft.com/office/officeart/2005/8/layout/hierarchy6"/>
    <dgm:cxn modelId="{3C43EE85-3EFD-4533-B443-531C03E9238C}" type="presParOf" srcId="{14C6F7B6-0665-454F-802C-441D962AB642}" destId="{A32AB8C0-A3B3-405B-A8EE-386EBE298AB9}" srcOrd="2" destOrd="0" presId="urn:microsoft.com/office/officeart/2005/8/layout/hierarchy6"/>
    <dgm:cxn modelId="{84C5FA78-5EA5-4C22-BBCA-BE9DBD034659}" type="presParOf" srcId="{14C6F7B6-0665-454F-802C-441D962AB642}" destId="{E147F14B-8B3E-4CC3-A085-73FB6BCFFD9A}" srcOrd="3" destOrd="0" presId="urn:microsoft.com/office/officeart/2005/8/layout/hierarchy6"/>
    <dgm:cxn modelId="{79B88B70-3719-4007-8F27-0BD8C9B33CD9}" type="presParOf" srcId="{E147F14B-8B3E-4CC3-A085-73FB6BCFFD9A}" destId="{E9167004-CD69-4834-B9B4-7169AC1F6D80}" srcOrd="0" destOrd="0" presId="urn:microsoft.com/office/officeart/2005/8/layout/hierarchy6"/>
    <dgm:cxn modelId="{0416DE69-415E-4B1B-9085-1E933C7F020E}" type="presParOf" srcId="{E147F14B-8B3E-4CC3-A085-73FB6BCFFD9A}" destId="{A430240A-EC37-4541-82D3-5FCB852C49A5}" srcOrd="1" destOrd="0" presId="urn:microsoft.com/office/officeart/2005/8/layout/hierarchy6"/>
    <dgm:cxn modelId="{48C7C023-8801-4AA5-9E81-675E0C76057F}" type="presParOf" srcId="{B4CE0166-92A1-414B-9A2E-7D312E8AE006}" destId="{3AEA6B66-EFA8-4A24-9799-FA942BB44833}" srcOrd="2" destOrd="0" presId="urn:microsoft.com/office/officeart/2005/8/layout/hierarchy6"/>
    <dgm:cxn modelId="{4D5D0741-B720-4793-9C4A-B623533ED00D}" type="presParOf" srcId="{B4CE0166-92A1-414B-9A2E-7D312E8AE006}" destId="{9948C16A-FD12-423B-B71C-BF4C634E92DF}" srcOrd="3" destOrd="0" presId="urn:microsoft.com/office/officeart/2005/8/layout/hierarchy6"/>
    <dgm:cxn modelId="{CAA2A85E-C9BB-4777-90CD-A17E525358F8}" type="presParOf" srcId="{9948C16A-FD12-423B-B71C-BF4C634E92DF}" destId="{C8E8CE5B-B602-4923-920E-E47371AD004B}" srcOrd="0" destOrd="0" presId="urn:microsoft.com/office/officeart/2005/8/layout/hierarchy6"/>
    <dgm:cxn modelId="{A5F12FBD-6F95-4CEF-915E-AA1A5912DAE1}" type="presParOf" srcId="{9948C16A-FD12-423B-B71C-BF4C634E92DF}" destId="{34FD2AF2-B040-4841-B276-E249C5AF32C3}" srcOrd="1" destOrd="0" presId="urn:microsoft.com/office/officeart/2005/8/layout/hierarchy6"/>
    <dgm:cxn modelId="{DE81854B-F442-4295-8AE3-C38C48202EF5}" type="presParOf" srcId="{34FD2AF2-B040-4841-B276-E249C5AF32C3}" destId="{78C2A02A-FE46-4A4B-9DC6-F43522133B4F}" srcOrd="0" destOrd="0" presId="urn:microsoft.com/office/officeart/2005/8/layout/hierarchy6"/>
    <dgm:cxn modelId="{FF0B3FFB-F1C6-4C56-95A0-DCEB3DC40976}" type="presParOf" srcId="{34FD2AF2-B040-4841-B276-E249C5AF32C3}" destId="{2FEB8EC7-DD7D-47D5-9081-71ED7045E8C1}" srcOrd="1" destOrd="0" presId="urn:microsoft.com/office/officeart/2005/8/layout/hierarchy6"/>
    <dgm:cxn modelId="{F2C74878-23C7-49DA-8E2C-AB166D602E34}" type="presParOf" srcId="{2FEB8EC7-DD7D-47D5-9081-71ED7045E8C1}" destId="{7160DC93-74B2-4ED7-A06C-4956908E9138}" srcOrd="0" destOrd="0" presId="urn:microsoft.com/office/officeart/2005/8/layout/hierarchy6"/>
    <dgm:cxn modelId="{A961EAEF-553E-4812-8843-CDA66B2CED7F}" type="presParOf" srcId="{2FEB8EC7-DD7D-47D5-9081-71ED7045E8C1}" destId="{AD01D4F1-1D78-4E40-94A4-4882AA8EC88E}" srcOrd="1" destOrd="0" presId="urn:microsoft.com/office/officeart/2005/8/layout/hierarchy6"/>
    <dgm:cxn modelId="{95628523-7BF1-4EC8-9AB9-1E916B50B3B5}" type="presParOf" srcId="{34FD2AF2-B040-4841-B276-E249C5AF32C3}" destId="{EBC10AC6-7290-45CC-8B2E-42DD3AF9A3B9}" srcOrd="2" destOrd="0" presId="urn:microsoft.com/office/officeart/2005/8/layout/hierarchy6"/>
    <dgm:cxn modelId="{350FE494-E0FA-407D-8630-49CBB13D9223}" type="presParOf" srcId="{34FD2AF2-B040-4841-B276-E249C5AF32C3}" destId="{BCBBDCF4-D9F4-4373-990A-831E10FC7D2E}" srcOrd="3" destOrd="0" presId="urn:microsoft.com/office/officeart/2005/8/layout/hierarchy6"/>
    <dgm:cxn modelId="{1C7B2221-0D99-40FD-8BE1-F3AD5B89D930}" type="presParOf" srcId="{BCBBDCF4-D9F4-4373-990A-831E10FC7D2E}" destId="{4A90B707-4AC5-4E0E-8577-50B42B501C06}" srcOrd="0" destOrd="0" presId="urn:microsoft.com/office/officeart/2005/8/layout/hierarchy6"/>
    <dgm:cxn modelId="{A6C31981-FD69-4CD3-9DB5-5A40C4231CBC}" type="presParOf" srcId="{BCBBDCF4-D9F4-4373-990A-831E10FC7D2E}" destId="{13F1BBA4-43EF-49F2-A030-427CD4067F8A}" srcOrd="1" destOrd="0" presId="urn:microsoft.com/office/officeart/2005/8/layout/hierarchy6"/>
    <dgm:cxn modelId="{A937329C-61B3-4376-B20C-6305453C150B}" type="presParOf" srcId="{B4CE0166-92A1-414B-9A2E-7D312E8AE006}" destId="{39E21C26-2E0F-4417-B4B3-878B344AB938}" srcOrd="4" destOrd="0" presId="urn:microsoft.com/office/officeart/2005/8/layout/hierarchy6"/>
    <dgm:cxn modelId="{16611EC8-84DC-43DC-A8EE-DAF02EC949BC}" type="presParOf" srcId="{B4CE0166-92A1-414B-9A2E-7D312E8AE006}" destId="{E5E4A323-101A-4ED8-AB33-93AE399E435E}" srcOrd="5" destOrd="0" presId="urn:microsoft.com/office/officeart/2005/8/layout/hierarchy6"/>
    <dgm:cxn modelId="{35044513-B0AE-4682-A1BF-7CA227573930}" type="presParOf" srcId="{E5E4A323-101A-4ED8-AB33-93AE399E435E}" destId="{CD6ED492-90FB-4693-B705-ACBA54DB0500}" srcOrd="0" destOrd="0" presId="urn:microsoft.com/office/officeart/2005/8/layout/hierarchy6"/>
    <dgm:cxn modelId="{B35D43FD-F747-40D8-820E-4EE33ECF7CBB}" type="presParOf" srcId="{E5E4A323-101A-4ED8-AB33-93AE399E435E}" destId="{CD577868-D59E-43EC-B0DC-452369D370E0}" srcOrd="1" destOrd="0" presId="urn:microsoft.com/office/officeart/2005/8/layout/hierarchy6"/>
    <dgm:cxn modelId="{BD25146C-CEA8-4808-9143-B3AB2BFDCECE}" type="presParOf" srcId="{CD577868-D59E-43EC-B0DC-452369D370E0}" destId="{FADD27F3-3308-4FE4-941C-640A8AD634A7}" srcOrd="0" destOrd="0" presId="urn:microsoft.com/office/officeart/2005/8/layout/hierarchy6"/>
    <dgm:cxn modelId="{DD3245EA-F3D3-4847-A8F1-EE8406B43146}" type="presParOf" srcId="{CD577868-D59E-43EC-B0DC-452369D370E0}" destId="{11B6A9C6-C580-4192-9D99-705343DDD458}" srcOrd="1" destOrd="0" presId="urn:microsoft.com/office/officeart/2005/8/layout/hierarchy6"/>
    <dgm:cxn modelId="{A619E130-7FC6-4BAF-B2F6-94F972F101E2}" type="presParOf" srcId="{11B6A9C6-C580-4192-9D99-705343DDD458}" destId="{F7F47FB9-C612-4AE0-A0E5-D0AC317AAF62}" srcOrd="0" destOrd="0" presId="urn:microsoft.com/office/officeart/2005/8/layout/hierarchy6"/>
    <dgm:cxn modelId="{70CAA05C-CF3B-46A1-8A6A-A6A87658A9A5}" type="presParOf" srcId="{11B6A9C6-C580-4192-9D99-705343DDD458}" destId="{4793D823-BBE2-4054-877A-71AD8911C379}" srcOrd="1" destOrd="0" presId="urn:microsoft.com/office/officeart/2005/8/layout/hierarchy6"/>
    <dgm:cxn modelId="{CC94BFB9-CDB7-4D9A-BE57-D5705BF0D4D2}" type="presParOf" srcId="{CD577868-D59E-43EC-B0DC-452369D370E0}" destId="{DC4BFD8D-8F59-49B0-9A34-C925F97DD187}" srcOrd="2" destOrd="0" presId="urn:microsoft.com/office/officeart/2005/8/layout/hierarchy6"/>
    <dgm:cxn modelId="{D02A62DE-0C7C-4347-9A3D-47EF46402951}" type="presParOf" srcId="{CD577868-D59E-43EC-B0DC-452369D370E0}" destId="{DDBDF0D2-BE26-4ADC-B7D9-CE8AE0FB3098}" srcOrd="3" destOrd="0" presId="urn:microsoft.com/office/officeart/2005/8/layout/hierarchy6"/>
    <dgm:cxn modelId="{2B2D726C-8AF6-46E4-96DF-480A3DA57F6A}" type="presParOf" srcId="{DDBDF0D2-BE26-4ADC-B7D9-CE8AE0FB3098}" destId="{BC9F3D02-3C71-4B19-85BE-C1E18F9E006A}" srcOrd="0" destOrd="0" presId="urn:microsoft.com/office/officeart/2005/8/layout/hierarchy6"/>
    <dgm:cxn modelId="{A0EA18D8-8A2F-409A-81C3-10A25770148D}" type="presParOf" srcId="{DDBDF0D2-BE26-4ADC-B7D9-CE8AE0FB3098}" destId="{3E18749D-C6D8-48A6-94FD-DAC944399EF2}" srcOrd="1" destOrd="0" presId="urn:microsoft.com/office/officeart/2005/8/layout/hierarchy6"/>
    <dgm:cxn modelId="{CD24B847-EC32-4E80-9570-4A8257429912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D489C6-B92C-4B82-8175-2F92794A60D6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DD30BF1-06CF-4AD4-9A6E-3857B17D3282}" type="parTrans" cxnId="{177432A7-ED05-494D-A4C6-E477DCCA907D}">
      <dgm:prSet/>
      <dgm:spPr/>
      <dgm:t>
        <a:bodyPr/>
        <a:lstStyle/>
        <a:p>
          <a:endParaRPr lang="en-IL"/>
        </a:p>
      </dgm:t>
    </dgm:pt>
    <dgm:pt modelId="{448047C7-8D68-49DA-A2EE-68437D146180}" type="sibTrans" cxnId="{177432A7-ED05-494D-A4C6-E477DCCA907D}">
      <dgm:prSet/>
      <dgm:spPr/>
      <dgm:t>
        <a:bodyPr/>
        <a:lstStyle/>
        <a:p>
          <a:endParaRPr lang="en-IL"/>
        </a:p>
      </dgm:t>
    </dgm:pt>
    <dgm:pt modelId="{ABBA047C-0BD4-4AC4-831F-3EE4BDCBC66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F6895FB-7829-486E-9CED-3A916BB25FB2}" type="parTrans" cxnId="{A6F2D776-BD03-4174-97E5-2D97F6BFB02C}">
      <dgm:prSet/>
      <dgm:spPr/>
      <dgm:t>
        <a:bodyPr/>
        <a:lstStyle/>
        <a:p>
          <a:endParaRPr lang="en-IL"/>
        </a:p>
      </dgm:t>
    </dgm:pt>
    <dgm:pt modelId="{517ECBA0-F341-416E-964C-B056E29F7B05}" type="sibTrans" cxnId="{A6F2D776-BD03-4174-97E5-2D97F6BFB02C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7FCDD10D-B537-46FE-BFF0-70737C7A3B76}" type="pres">
      <dgm:prSet presAssocID="{FDD30BF1-06CF-4AD4-9A6E-3857B17D3282}" presName="Name19" presStyleLbl="parChTrans1D2" presStyleIdx="0" presStyleCnt="2"/>
      <dgm:spPr/>
    </dgm:pt>
    <dgm:pt modelId="{660C397A-8920-42F2-B026-224F5277C732}" type="pres">
      <dgm:prSet presAssocID="{F0D489C6-B92C-4B82-8175-2F92794A60D6}" presName="Name21" presStyleCnt="0"/>
      <dgm:spPr/>
    </dgm:pt>
    <dgm:pt modelId="{4911571B-C538-4679-8A39-2E61DAF10065}" type="pres">
      <dgm:prSet presAssocID="{F0D489C6-B92C-4B82-8175-2F92794A60D6}" presName="level2Shape" presStyleLbl="node2" presStyleIdx="0" presStyleCnt="2"/>
      <dgm:spPr/>
    </dgm:pt>
    <dgm:pt modelId="{8221D576-C4DD-4F41-BAB1-A21ADE136EB9}" type="pres">
      <dgm:prSet presAssocID="{F0D489C6-B92C-4B82-8175-2F92794A60D6}" presName="hierChild3" presStyleCnt="0"/>
      <dgm:spPr/>
    </dgm:pt>
    <dgm:pt modelId="{D0083F68-9ACC-4500-8CB5-B2580A2D288D}" type="pres">
      <dgm:prSet presAssocID="{9F6895FB-7829-486E-9CED-3A916BB25FB2}" presName="Name19" presStyleLbl="parChTrans1D2" presStyleIdx="1" presStyleCnt="2"/>
      <dgm:spPr/>
    </dgm:pt>
    <dgm:pt modelId="{F80412E2-6A59-4961-8700-D1A45E0B098C}" type="pres">
      <dgm:prSet presAssocID="{ABBA047C-0BD4-4AC4-831F-3EE4BDCBC66D}" presName="Name21" presStyleCnt="0"/>
      <dgm:spPr/>
    </dgm:pt>
    <dgm:pt modelId="{FEECF2CC-5993-47F6-8DFA-6FD69F4E53C1}" type="pres">
      <dgm:prSet presAssocID="{ABBA047C-0BD4-4AC4-831F-3EE4BDCBC66D}" presName="level2Shape" presStyleLbl="node2" presStyleIdx="1" presStyleCnt="2"/>
      <dgm:spPr/>
    </dgm:pt>
    <dgm:pt modelId="{3478D8CD-81E1-470F-9543-13B7637BFB74}" type="pres">
      <dgm:prSet presAssocID="{ABBA047C-0BD4-4AC4-831F-3EE4BDCBC66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1A7ECE5F-FBB9-4878-B326-4483BF514E0E}" type="presOf" srcId="{9F6895FB-7829-486E-9CED-3A916BB25FB2}" destId="{D0083F68-9ACC-4500-8CB5-B2580A2D288D}" srcOrd="0" destOrd="0" presId="urn:microsoft.com/office/officeart/2005/8/layout/hierarchy6"/>
    <dgm:cxn modelId="{A6F2D776-BD03-4174-97E5-2D97F6BFB02C}" srcId="{4A8C5099-0DEF-4650-AE54-7A2952407469}" destId="{ABBA047C-0BD4-4AC4-831F-3EE4BDCBC66D}" srcOrd="1" destOrd="0" parTransId="{9F6895FB-7829-486E-9CED-3A916BB25FB2}" sibTransId="{517ECBA0-F341-416E-964C-B056E29F7B05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45FF698-FC00-4901-94C6-EA12D5F712DD}" type="presOf" srcId="{ABBA047C-0BD4-4AC4-831F-3EE4BDCBC66D}" destId="{FEECF2CC-5993-47F6-8DFA-6FD69F4E53C1}" srcOrd="0" destOrd="0" presId="urn:microsoft.com/office/officeart/2005/8/layout/hierarchy6"/>
    <dgm:cxn modelId="{577EB69E-3914-4989-9216-097BD44A7DAC}" type="presOf" srcId="{F0D489C6-B92C-4B82-8175-2F92794A60D6}" destId="{4911571B-C538-4679-8A39-2E61DAF10065}" srcOrd="0" destOrd="0" presId="urn:microsoft.com/office/officeart/2005/8/layout/hierarchy6"/>
    <dgm:cxn modelId="{177432A7-ED05-494D-A4C6-E477DCCA907D}" srcId="{4A8C5099-0DEF-4650-AE54-7A2952407469}" destId="{F0D489C6-B92C-4B82-8175-2F92794A60D6}" srcOrd="0" destOrd="0" parTransId="{FDD30BF1-06CF-4AD4-9A6E-3857B17D3282}" sibTransId="{448047C7-8D68-49DA-A2EE-68437D146180}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EBC09EF9-42C8-4303-BF48-FB11DD3B33B2}" type="presOf" srcId="{FDD30BF1-06CF-4AD4-9A6E-3857B17D3282}" destId="{7FCDD10D-B537-46FE-BFF0-70737C7A3B76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616BB890-F594-4C52-97E9-DA05E2C3225C}" type="presParOf" srcId="{F36697F9-944C-4540-97F4-A976EF59B62E}" destId="{7FCDD10D-B537-46FE-BFF0-70737C7A3B76}" srcOrd="0" destOrd="0" presId="urn:microsoft.com/office/officeart/2005/8/layout/hierarchy6"/>
    <dgm:cxn modelId="{01C0DE05-BE40-440C-9158-92605A4BF004}" type="presParOf" srcId="{F36697F9-944C-4540-97F4-A976EF59B62E}" destId="{660C397A-8920-42F2-B026-224F5277C732}" srcOrd="1" destOrd="0" presId="urn:microsoft.com/office/officeart/2005/8/layout/hierarchy6"/>
    <dgm:cxn modelId="{00D21FDC-C484-4460-8BC5-D0B3BB8C822A}" type="presParOf" srcId="{660C397A-8920-42F2-B026-224F5277C732}" destId="{4911571B-C538-4679-8A39-2E61DAF10065}" srcOrd="0" destOrd="0" presId="urn:microsoft.com/office/officeart/2005/8/layout/hierarchy6"/>
    <dgm:cxn modelId="{7C007718-0688-41C3-B8A1-6338C25B882A}" type="presParOf" srcId="{660C397A-8920-42F2-B026-224F5277C732}" destId="{8221D576-C4DD-4F41-BAB1-A21ADE136EB9}" srcOrd="1" destOrd="0" presId="urn:microsoft.com/office/officeart/2005/8/layout/hierarchy6"/>
    <dgm:cxn modelId="{E8A1F608-96B1-4AFC-BE49-0C5BEDD16D94}" type="presParOf" srcId="{F36697F9-944C-4540-97F4-A976EF59B62E}" destId="{D0083F68-9ACC-4500-8CB5-B2580A2D288D}" srcOrd="2" destOrd="0" presId="urn:microsoft.com/office/officeart/2005/8/layout/hierarchy6"/>
    <dgm:cxn modelId="{59B978FE-0EF3-454B-97B1-B1C8EDE63C1A}" type="presParOf" srcId="{F36697F9-944C-4540-97F4-A976EF59B62E}" destId="{F80412E2-6A59-4961-8700-D1A45E0B098C}" srcOrd="3" destOrd="0" presId="urn:microsoft.com/office/officeart/2005/8/layout/hierarchy6"/>
    <dgm:cxn modelId="{6BEF83E5-C44E-4EB8-A316-12EEFD3B0170}" type="presParOf" srcId="{F80412E2-6A59-4961-8700-D1A45E0B098C}" destId="{FEECF2CC-5993-47F6-8DFA-6FD69F4E53C1}" srcOrd="0" destOrd="0" presId="urn:microsoft.com/office/officeart/2005/8/layout/hierarchy6"/>
    <dgm:cxn modelId="{1323A72B-6710-4CC7-94C2-E93F257B318B}" type="presParOf" srcId="{F80412E2-6A59-4961-8700-D1A45E0B098C}" destId="{3478D8CD-81E1-470F-9543-13B7637BFB74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D489C6-B92C-4B82-8175-2F92794A60D6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DD30BF1-06CF-4AD4-9A6E-3857B17D3282}" type="parTrans" cxnId="{177432A7-ED05-494D-A4C6-E477DCCA907D}">
      <dgm:prSet/>
      <dgm:spPr/>
      <dgm:t>
        <a:bodyPr/>
        <a:lstStyle/>
        <a:p>
          <a:endParaRPr lang="en-IL"/>
        </a:p>
      </dgm:t>
    </dgm:pt>
    <dgm:pt modelId="{448047C7-8D68-49DA-A2EE-68437D146180}" type="sibTrans" cxnId="{177432A7-ED05-494D-A4C6-E477DCCA907D}">
      <dgm:prSet/>
      <dgm:spPr/>
      <dgm:t>
        <a:bodyPr/>
        <a:lstStyle/>
        <a:p>
          <a:endParaRPr lang="en-IL"/>
        </a:p>
      </dgm:t>
    </dgm:pt>
    <dgm:pt modelId="{ABBA047C-0BD4-4AC4-831F-3EE4BDCBC66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F6895FB-7829-486E-9CED-3A916BB25FB2}" type="parTrans" cxnId="{A6F2D776-BD03-4174-97E5-2D97F6BFB02C}">
      <dgm:prSet/>
      <dgm:spPr/>
      <dgm:t>
        <a:bodyPr/>
        <a:lstStyle/>
        <a:p>
          <a:endParaRPr lang="en-IL"/>
        </a:p>
      </dgm:t>
    </dgm:pt>
    <dgm:pt modelId="{517ECBA0-F341-416E-964C-B056E29F7B05}" type="sibTrans" cxnId="{A6F2D776-BD03-4174-97E5-2D97F6BFB02C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7FCDD10D-B537-46FE-BFF0-70737C7A3B76}" type="pres">
      <dgm:prSet presAssocID="{FDD30BF1-06CF-4AD4-9A6E-3857B17D3282}" presName="Name19" presStyleLbl="parChTrans1D2" presStyleIdx="0" presStyleCnt="2"/>
      <dgm:spPr/>
    </dgm:pt>
    <dgm:pt modelId="{660C397A-8920-42F2-B026-224F5277C732}" type="pres">
      <dgm:prSet presAssocID="{F0D489C6-B92C-4B82-8175-2F92794A60D6}" presName="Name21" presStyleCnt="0"/>
      <dgm:spPr/>
    </dgm:pt>
    <dgm:pt modelId="{4911571B-C538-4679-8A39-2E61DAF10065}" type="pres">
      <dgm:prSet presAssocID="{F0D489C6-B92C-4B82-8175-2F92794A60D6}" presName="level2Shape" presStyleLbl="node2" presStyleIdx="0" presStyleCnt="2"/>
      <dgm:spPr/>
    </dgm:pt>
    <dgm:pt modelId="{8221D576-C4DD-4F41-BAB1-A21ADE136EB9}" type="pres">
      <dgm:prSet presAssocID="{F0D489C6-B92C-4B82-8175-2F92794A60D6}" presName="hierChild3" presStyleCnt="0"/>
      <dgm:spPr/>
    </dgm:pt>
    <dgm:pt modelId="{D0083F68-9ACC-4500-8CB5-B2580A2D288D}" type="pres">
      <dgm:prSet presAssocID="{9F6895FB-7829-486E-9CED-3A916BB25FB2}" presName="Name19" presStyleLbl="parChTrans1D2" presStyleIdx="1" presStyleCnt="2"/>
      <dgm:spPr/>
    </dgm:pt>
    <dgm:pt modelId="{F80412E2-6A59-4961-8700-D1A45E0B098C}" type="pres">
      <dgm:prSet presAssocID="{ABBA047C-0BD4-4AC4-831F-3EE4BDCBC66D}" presName="Name21" presStyleCnt="0"/>
      <dgm:spPr/>
    </dgm:pt>
    <dgm:pt modelId="{FEECF2CC-5993-47F6-8DFA-6FD69F4E53C1}" type="pres">
      <dgm:prSet presAssocID="{ABBA047C-0BD4-4AC4-831F-3EE4BDCBC66D}" presName="level2Shape" presStyleLbl="node2" presStyleIdx="1" presStyleCnt="2"/>
      <dgm:spPr/>
    </dgm:pt>
    <dgm:pt modelId="{3478D8CD-81E1-470F-9543-13B7637BFB74}" type="pres">
      <dgm:prSet presAssocID="{ABBA047C-0BD4-4AC4-831F-3EE4BDCBC66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1A7ECE5F-FBB9-4878-B326-4483BF514E0E}" type="presOf" srcId="{9F6895FB-7829-486E-9CED-3A916BB25FB2}" destId="{D0083F68-9ACC-4500-8CB5-B2580A2D288D}" srcOrd="0" destOrd="0" presId="urn:microsoft.com/office/officeart/2005/8/layout/hierarchy6"/>
    <dgm:cxn modelId="{A6F2D776-BD03-4174-97E5-2D97F6BFB02C}" srcId="{4A8C5099-0DEF-4650-AE54-7A2952407469}" destId="{ABBA047C-0BD4-4AC4-831F-3EE4BDCBC66D}" srcOrd="1" destOrd="0" parTransId="{9F6895FB-7829-486E-9CED-3A916BB25FB2}" sibTransId="{517ECBA0-F341-416E-964C-B056E29F7B05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45FF698-FC00-4901-94C6-EA12D5F712DD}" type="presOf" srcId="{ABBA047C-0BD4-4AC4-831F-3EE4BDCBC66D}" destId="{FEECF2CC-5993-47F6-8DFA-6FD69F4E53C1}" srcOrd="0" destOrd="0" presId="urn:microsoft.com/office/officeart/2005/8/layout/hierarchy6"/>
    <dgm:cxn modelId="{577EB69E-3914-4989-9216-097BD44A7DAC}" type="presOf" srcId="{F0D489C6-B92C-4B82-8175-2F92794A60D6}" destId="{4911571B-C538-4679-8A39-2E61DAF10065}" srcOrd="0" destOrd="0" presId="urn:microsoft.com/office/officeart/2005/8/layout/hierarchy6"/>
    <dgm:cxn modelId="{177432A7-ED05-494D-A4C6-E477DCCA907D}" srcId="{4A8C5099-0DEF-4650-AE54-7A2952407469}" destId="{F0D489C6-B92C-4B82-8175-2F92794A60D6}" srcOrd="0" destOrd="0" parTransId="{FDD30BF1-06CF-4AD4-9A6E-3857B17D3282}" sibTransId="{448047C7-8D68-49DA-A2EE-68437D146180}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EBC09EF9-42C8-4303-BF48-FB11DD3B33B2}" type="presOf" srcId="{FDD30BF1-06CF-4AD4-9A6E-3857B17D3282}" destId="{7FCDD10D-B537-46FE-BFF0-70737C7A3B76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616BB890-F594-4C52-97E9-DA05E2C3225C}" type="presParOf" srcId="{F36697F9-944C-4540-97F4-A976EF59B62E}" destId="{7FCDD10D-B537-46FE-BFF0-70737C7A3B76}" srcOrd="0" destOrd="0" presId="urn:microsoft.com/office/officeart/2005/8/layout/hierarchy6"/>
    <dgm:cxn modelId="{01C0DE05-BE40-440C-9158-92605A4BF004}" type="presParOf" srcId="{F36697F9-944C-4540-97F4-A976EF59B62E}" destId="{660C397A-8920-42F2-B026-224F5277C732}" srcOrd="1" destOrd="0" presId="urn:microsoft.com/office/officeart/2005/8/layout/hierarchy6"/>
    <dgm:cxn modelId="{00D21FDC-C484-4460-8BC5-D0B3BB8C822A}" type="presParOf" srcId="{660C397A-8920-42F2-B026-224F5277C732}" destId="{4911571B-C538-4679-8A39-2E61DAF10065}" srcOrd="0" destOrd="0" presId="urn:microsoft.com/office/officeart/2005/8/layout/hierarchy6"/>
    <dgm:cxn modelId="{7C007718-0688-41C3-B8A1-6338C25B882A}" type="presParOf" srcId="{660C397A-8920-42F2-B026-224F5277C732}" destId="{8221D576-C4DD-4F41-BAB1-A21ADE136EB9}" srcOrd="1" destOrd="0" presId="urn:microsoft.com/office/officeart/2005/8/layout/hierarchy6"/>
    <dgm:cxn modelId="{E8A1F608-96B1-4AFC-BE49-0C5BEDD16D94}" type="presParOf" srcId="{F36697F9-944C-4540-97F4-A976EF59B62E}" destId="{D0083F68-9ACC-4500-8CB5-B2580A2D288D}" srcOrd="2" destOrd="0" presId="urn:microsoft.com/office/officeart/2005/8/layout/hierarchy6"/>
    <dgm:cxn modelId="{59B978FE-0EF3-454B-97B1-B1C8EDE63C1A}" type="presParOf" srcId="{F36697F9-944C-4540-97F4-A976EF59B62E}" destId="{F80412E2-6A59-4961-8700-D1A45E0B098C}" srcOrd="3" destOrd="0" presId="urn:microsoft.com/office/officeart/2005/8/layout/hierarchy6"/>
    <dgm:cxn modelId="{6BEF83E5-C44E-4EB8-A316-12EEFD3B0170}" type="presParOf" srcId="{F80412E2-6A59-4961-8700-D1A45E0B098C}" destId="{FEECF2CC-5993-47F6-8DFA-6FD69F4E53C1}" srcOrd="0" destOrd="0" presId="urn:microsoft.com/office/officeart/2005/8/layout/hierarchy6"/>
    <dgm:cxn modelId="{1323A72B-6710-4CC7-94C2-E93F257B318B}" type="presParOf" srcId="{F80412E2-6A59-4961-8700-D1A45E0B098C}" destId="{3478D8CD-81E1-470F-9543-13B7637BFB74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6452D915-2E72-49A6-9100-EF3C74DE2388}" type="pres">
      <dgm:prSet presAssocID="{7E556415-D981-4CA8-9772-01C5E15DA9E0}" presName="Name19" presStyleLbl="parChTrans1D2" presStyleIdx="0" presStyleCnt="2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2" presStyleIdx="0" presStyleCnt="2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2" presStyleIdx="1" presStyleCnt="2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2" presStyleIdx="1" presStyleCnt="2"/>
      <dgm:spPr/>
    </dgm:pt>
    <dgm:pt modelId="{24076B78-CE41-4785-947C-6882DDA63C03}" type="pres">
      <dgm:prSet presAssocID="{814E9E56-E579-430A-B461-F29773EAA98B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0FCE1824-4B01-43DF-96F3-B6A879767053}" type="presOf" srcId="{570283D0-6728-48E2-A2A0-52A641779197}" destId="{38209B9D-2150-40D6-9802-0D8509270CB0}" srcOrd="0" destOrd="0" presId="urn:microsoft.com/office/officeart/2005/8/layout/hierarchy6"/>
    <dgm:cxn modelId="{8DF0F661-E477-4C7F-84BB-B513A2F01C01}" type="presOf" srcId="{7E556415-D981-4CA8-9772-01C5E15DA9E0}" destId="{6452D915-2E72-49A6-9100-EF3C74DE2388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0D4792AB-15D0-42CC-864E-F7B2E4CA9E6F}" type="presOf" srcId="{814E9E56-E579-430A-B461-F29773EAA98B}" destId="{156ED361-7511-45AB-B860-5A9D49AD4730}" srcOrd="0" destOrd="0" presId="urn:microsoft.com/office/officeart/2005/8/layout/hierarchy6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6E19EEED-BE0C-4553-ABE5-7EC47C48815F}" type="presOf" srcId="{A0AFFA06-40F3-4031-8987-5EA1CC085CDA}" destId="{42F9095A-54CB-40CC-BD3E-CA6A8905E7C9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785D498B-A178-4182-93B5-501A8D43CAD5}" type="presParOf" srcId="{F36697F9-944C-4540-97F4-A976EF59B62E}" destId="{6452D915-2E72-49A6-9100-EF3C74DE2388}" srcOrd="0" destOrd="0" presId="urn:microsoft.com/office/officeart/2005/8/layout/hierarchy6"/>
    <dgm:cxn modelId="{25D57BB5-5C58-417A-94A4-77CB27399B2D}" type="presParOf" srcId="{F36697F9-944C-4540-97F4-A976EF59B62E}" destId="{6BB912C3-1760-43FC-A403-8A06232A38B9}" srcOrd="1" destOrd="0" presId="urn:microsoft.com/office/officeart/2005/8/layout/hierarchy6"/>
    <dgm:cxn modelId="{14156953-32F1-4815-BB4B-C73E4AD81810}" type="presParOf" srcId="{6BB912C3-1760-43FC-A403-8A06232A38B9}" destId="{42F9095A-54CB-40CC-BD3E-CA6A8905E7C9}" srcOrd="0" destOrd="0" presId="urn:microsoft.com/office/officeart/2005/8/layout/hierarchy6"/>
    <dgm:cxn modelId="{AF798088-D3C8-4BBB-A941-96B272D0EFA5}" type="presParOf" srcId="{6BB912C3-1760-43FC-A403-8A06232A38B9}" destId="{C52054C3-DBD6-4934-B844-BB2B4C10B09D}" srcOrd="1" destOrd="0" presId="urn:microsoft.com/office/officeart/2005/8/layout/hierarchy6"/>
    <dgm:cxn modelId="{41C08A5F-1CA1-4C7E-892B-4ADC7112081D}" type="presParOf" srcId="{F36697F9-944C-4540-97F4-A976EF59B62E}" destId="{38209B9D-2150-40D6-9802-0D8509270CB0}" srcOrd="2" destOrd="0" presId="urn:microsoft.com/office/officeart/2005/8/layout/hierarchy6"/>
    <dgm:cxn modelId="{8117EE2E-66FA-4C9C-9041-7A699D53051A}" type="presParOf" srcId="{F36697F9-944C-4540-97F4-A976EF59B62E}" destId="{E10FAAEA-85D1-43D6-81BE-8ABFC1B1C8DD}" srcOrd="3" destOrd="0" presId="urn:microsoft.com/office/officeart/2005/8/layout/hierarchy6"/>
    <dgm:cxn modelId="{06E91CDD-2E1C-448B-86AF-2A692A35307C}" type="presParOf" srcId="{E10FAAEA-85D1-43D6-81BE-8ABFC1B1C8DD}" destId="{156ED361-7511-45AB-B860-5A9D49AD4730}" srcOrd="0" destOrd="0" presId="urn:microsoft.com/office/officeart/2005/8/layout/hierarchy6"/>
    <dgm:cxn modelId="{0996F5DE-8449-47B0-826F-F86D8FE2A601}" type="presParOf" srcId="{E10FAAEA-85D1-43D6-81BE-8ABFC1B1C8DD}" destId="{24076B78-CE41-4785-947C-6882DDA63C03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6452D915-2E72-49A6-9100-EF3C74DE2388}" type="pres">
      <dgm:prSet presAssocID="{7E556415-D981-4CA8-9772-01C5E15DA9E0}" presName="Name19" presStyleLbl="parChTrans1D2" presStyleIdx="0" presStyleCnt="2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2" presStyleIdx="0" presStyleCnt="2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2" presStyleIdx="1" presStyleCnt="2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2" presStyleIdx="1" presStyleCnt="2"/>
      <dgm:spPr/>
    </dgm:pt>
    <dgm:pt modelId="{24076B78-CE41-4785-947C-6882DDA63C03}" type="pres">
      <dgm:prSet presAssocID="{814E9E56-E579-430A-B461-F29773EAA98B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0FCE1824-4B01-43DF-96F3-B6A879767053}" type="presOf" srcId="{570283D0-6728-48E2-A2A0-52A641779197}" destId="{38209B9D-2150-40D6-9802-0D8509270CB0}" srcOrd="0" destOrd="0" presId="urn:microsoft.com/office/officeart/2005/8/layout/hierarchy6"/>
    <dgm:cxn modelId="{8DF0F661-E477-4C7F-84BB-B513A2F01C01}" type="presOf" srcId="{7E556415-D981-4CA8-9772-01C5E15DA9E0}" destId="{6452D915-2E72-49A6-9100-EF3C74DE2388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0D4792AB-15D0-42CC-864E-F7B2E4CA9E6F}" type="presOf" srcId="{814E9E56-E579-430A-B461-F29773EAA98B}" destId="{156ED361-7511-45AB-B860-5A9D49AD4730}" srcOrd="0" destOrd="0" presId="urn:microsoft.com/office/officeart/2005/8/layout/hierarchy6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6E19EEED-BE0C-4553-ABE5-7EC47C48815F}" type="presOf" srcId="{A0AFFA06-40F3-4031-8987-5EA1CC085CDA}" destId="{42F9095A-54CB-40CC-BD3E-CA6A8905E7C9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785D498B-A178-4182-93B5-501A8D43CAD5}" type="presParOf" srcId="{F36697F9-944C-4540-97F4-A976EF59B62E}" destId="{6452D915-2E72-49A6-9100-EF3C74DE2388}" srcOrd="0" destOrd="0" presId="urn:microsoft.com/office/officeart/2005/8/layout/hierarchy6"/>
    <dgm:cxn modelId="{25D57BB5-5C58-417A-94A4-77CB27399B2D}" type="presParOf" srcId="{F36697F9-944C-4540-97F4-A976EF59B62E}" destId="{6BB912C3-1760-43FC-A403-8A06232A38B9}" srcOrd="1" destOrd="0" presId="urn:microsoft.com/office/officeart/2005/8/layout/hierarchy6"/>
    <dgm:cxn modelId="{14156953-32F1-4815-BB4B-C73E4AD81810}" type="presParOf" srcId="{6BB912C3-1760-43FC-A403-8A06232A38B9}" destId="{42F9095A-54CB-40CC-BD3E-CA6A8905E7C9}" srcOrd="0" destOrd="0" presId="urn:microsoft.com/office/officeart/2005/8/layout/hierarchy6"/>
    <dgm:cxn modelId="{AF798088-D3C8-4BBB-A941-96B272D0EFA5}" type="presParOf" srcId="{6BB912C3-1760-43FC-A403-8A06232A38B9}" destId="{C52054C3-DBD6-4934-B844-BB2B4C10B09D}" srcOrd="1" destOrd="0" presId="urn:microsoft.com/office/officeart/2005/8/layout/hierarchy6"/>
    <dgm:cxn modelId="{41C08A5F-1CA1-4C7E-892B-4ADC7112081D}" type="presParOf" srcId="{F36697F9-944C-4540-97F4-A976EF59B62E}" destId="{38209B9D-2150-40D6-9802-0D8509270CB0}" srcOrd="2" destOrd="0" presId="urn:microsoft.com/office/officeart/2005/8/layout/hierarchy6"/>
    <dgm:cxn modelId="{8117EE2E-66FA-4C9C-9041-7A699D53051A}" type="presParOf" srcId="{F36697F9-944C-4540-97F4-A976EF59B62E}" destId="{E10FAAEA-85D1-43D6-81BE-8ABFC1B1C8DD}" srcOrd="3" destOrd="0" presId="urn:microsoft.com/office/officeart/2005/8/layout/hierarchy6"/>
    <dgm:cxn modelId="{06E91CDD-2E1C-448B-86AF-2A692A35307C}" type="presParOf" srcId="{E10FAAEA-85D1-43D6-81BE-8ABFC1B1C8DD}" destId="{156ED361-7511-45AB-B860-5A9D49AD4730}" srcOrd="0" destOrd="0" presId="urn:microsoft.com/office/officeart/2005/8/layout/hierarchy6"/>
    <dgm:cxn modelId="{0996F5DE-8449-47B0-826F-F86D8FE2A601}" type="presParOf" srcId="{E10FAAEA-85D1-43D6-81BE-8ABFC1B1C8DD}" destId="{24076B78-CE41-4785-947C-6882DDA63C03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הפתרונות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EF60829-E8F0-4311-BA0D-764F5A7BBD6F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ערנות והקפדה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CC45BB65-EB20-4EBB-9C52-82493FD1D61D}" type="parTrans" cxnId="{DF3D33FA-49B1-4BC5-81A8-73FA4BFBECCE}">
      <dgm:prSet/>
      <dgm:spPr/>
      <dgm:t>
        <a:bodyPr/>
        <a:lstStyle/>
        <a:p>
          <a:endParaRPr lang="en-IL"/>
        </a:p>
      </dgm:t>
    </dgm:pt>
    <dgm:pt modelId="{DB3A5D9B-8A34-408E-81C6-A595BA0127EF}" type="sibTrans" cxnId="{DF3D33FA-49B1-4BC5-81A8-73FA4BFBECCE}">
      <dgm:prSet/>
      <dgm:spPr/>
      <dgm:t>
        <a:bodyPr/>
        <a:lstStyle/>
        <a:p>
          <a:endParaRPr lang="en-IL"/>
        </a:p>
      </dgm:t>
    </dgm:pt>
    <dgm:pt modelId="{286C31F6-3024-4D34-962F-2B1B5A535A92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מהשחרה להפרדה</a:t>
          </a:r>
          <a:endParaRPr lang="en-IL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03657E9A-3852-4ADE-8BEA-291EF9129290}" type="parTrans" cxnId="{7030079B-96F2-41D3-90F4-A81834D4738B}">
      <dgm:prSet/>
      <dgm:spPr/>
      <dgm:t>
        <a:bodyPr/>
        <a:lstStyle/>
        <a:p>
          <a:endParaRPr lang="en-IL"/>
        </a:p>
      </dgm:t>
    </dgm:pt>
    <dgm:pt modelId="{7C22976F-CB5C-46DF-B8A4-0A2807E71B47}" type="sibTrans" cxnId="{7030079B-96F2-41D3-90F4-A81834D4738B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D60EE68F-168B-46DA-8B4D-0A89C8D2679E}" type="pres">
      <dgm:prSet presAssocID="{CC45BB65-EB20-4EBB-9C52-82493FD1D61D}" presName="Name19" presStyleLbl="parChTrans1D2" presStyleIdx="0" presStyleCnt="2"/>
      <dgm:spPr/>
    </dgm:pt>
    <dgm:pt modelId="{4FF91EED-4166-44C1-8647-E4D6F2B54633}" type="pres">
      <dgm:prSet presAssocID="{CEF60829-E8F0-4311-BA0D-764F5A7BBD6F}" presName="Name21" presStyleCnt="0"/>
      <dgm:spPr/>
    </dgm:pt>
    <dgm:pt modelId="{61C9E406-8693-4AC9-881E-E7192E44A57A}" type="pres">
      <dgm:prSet presAssocID="{CEF60829-E8F0-4311-BA0D-764F5A7BBD6F}" presName="level2Shape" presStyleLbl="node2" presStyleIdx="0" presStyleCnt="2"/>
      <dgm:spPr/>
    </dgm:pt>
    <dgm:pt modelId="{BC660192-B7B1-4DC2-8BFA-4928E00B7084}" type="pres">
      <dgm:prSet presAssocID="{CEF60829-E8F0-4311-BA0D-764F5A7BBD6F}" presName="hierChild3" presStyleCnt="0"/>
      <dgm:spPr/>
    </dgm:pt>
    <dgm:pt modelId="{EEF3276D-443D-4705-B093-DFB76C79F7D5}" type="pres">
      <dgm:prSet presAssocID="{03657E9A-3852-4ADE-8BEA-291EF9129290}" presName="Name19" presStyleLbl="parChTrans1D2" presStyleIdx="1" presStyleCnt="2"/>
      <dgm:spPr/>
    </dgm:pt>
    <dgm:pt modelId="{D24538F1-A1A2-48DB-ACA0-72A4484A58E3}" type="pres">
      <dgm:prSet presAssocID="{286C31F6-3024-4D34-962F-2B1B5A535A92}" presName="Name21" presStyleCnt="0"/>
      <dgm:spPr/>
    </dgm:pt>
    <dgm:pt modelId="{CB800AAF-4125-452E-AEF9-739E4E3A97D9}" type="pres">
      <dgm:prSet presAssocID="{286C31F6-3024-4D34-962F-2B1B5A535A92}" presName="level2Shape" presStyleLbl="node2" presStyleIdx="1" presStyleCnt="2"/>
      <dgm:spPr/>
    </dgm:pt>
    <dgm:pt modelId="{8F2475AF-5F74-417D-9C5F-29513D22B7CE}" type="pres">
      <dgm:prSet presAssocID="{286C31F6-3024-4D34-962F-2B1B5A535A92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0815B90A-07B1-4FA4-BFA4-BCB3008E1B03}" type="presOf" srcId="{CEF60829-E8F0-4311-BA0D-764F5A7BBD6F}" destId="{61C9E406-8693-4AC9-881E-E7192E44A57A}" srcOrd="0" destOrd="0" presId="urn:microsoft.com/office/officeart/2005/8/layout/hierarchy6"/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2355B14C-8BA1-4CB4-BB54-1B196D06D97C}" type="presOf" srcId="{286C31F6-3024-4D34-962F-2B1B5A535A92}" destId="{CB800AAF-4125-452E-AEF9-739E4E3A97D9}" srcOrd="0" destOrd="0" presId="urn:microsoft.com/office/officeart/2005/8/layout/hierarchy6"/>
    <dgm:cxn modelId="{E19E4C85-400F-45ED-9E30-A37038F07755}" type="presOf" srcId="{03657E9A-3852-4ADE-8BEA-291EF9129290}" destId="{EEF3276D-443D-4705-B093-DFB76C79F7D5}" srcOrd="0" destOrd="0" presId="urn:microsoft.com/office/officeart/2005/8/layout/hierarchy6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7030079B-96F2-41D3-90F4-A81834D4738B}" srcId="{4A8C5099-0DEF-4650-AE54-7A2952407469}" destId="{286C31F6-3024-4D34-962F-2B1B5A535A92}" srcOrd="1" destOrd="0" parTransId="{03657E9A-3852-4ADE-8BEA-291EF9129290}" sibTransId="{7C22976F-CB5C-46DF-B8A4-0A2807E71B47}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F26898F8-8912-44DA-BA18-D2954BFE8EEF}" type="presOf" srcId="{CC45BB65-EB20-4EBB-9C52-82493FD1D61D}" destId="{D60EE68F-168B-46DA-8B4D-0A89C8D2679E}" srcOrd="0" destOrd="0" presId="urn:microsoft.com/office/officeart/2005/8/layout/hierarchy6"/>
    <dgm:cxn modelId="{DF3D33FA-49B1-4BC5-81A8-73FA4BFBECCE}" srcId="{4A8C5099-0DEF-4650-AE54-7A2952407469}" destId="{CEF60829-E8F0-4311-BA0D-764F5A7BBD6F}" srcOrd="0" destOrd="0" parTransId="{CC45BB65-EB20-4EBB-9C52-82493FD1D61D}" sibTransId="{DB3A5D9B-8A34-408E-81C6-A595BA0127EF}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D710F8F0-8353-48DB-A2ED-8BC0953A7938}" type="presParOf" srcId="{F36697F9-944C-4540-97F4-A976EF59B62E}" destId="{D60EE68F-168B-46DA-8B4D-0A89C8D2679E}" srcOrd="0" destOrd="0" presId="urn:microsoft.com/office/officeart/2005/8/layout/hierarchy6"/>
    <dgm:cxn modelId="{F33CFFA4-51E3-4063-8D09-52F452D45939}" type="presParOf" srcId="{F36697F9-944C-4540-97F4-A976EF59B62E}" destId="{4FF91EED-4166-44C1-8647-E4D6F2B54633}" srcOrd="1" destOrd="0" presId="urn:microsoft.com/office/officeart/2005/8/layout/hierarchy6"/>
    <dgm:cxn modelId="{F85B5CE8-C067-4A3A-A5CC-B47B5F18B630}" type="presParOf" srcId="{4FF91EED-4166-44C1-8647-E4D6F2B54633}" destId="{61C9E406-8693-4AC9-881E-E7192E44A57A}" srcOrd="0" destOrd="0" presId="urn:microsoft.com/office/officeart/2005/8/layout/hierarchy6"/>
    <dgm:cxn modelId="{3E4B7B63-4F06-462C-8744-4489F09E5EC0}" type="presParOf" srcId="{4FF91EED-4166-44C1-8647-E4D6F2B54633}" destId="{BC660192-B7B1-4DC2-8BFA-4928E00B7084}" srcOrd="1" destOrd="0" presId="urn:microsoft.com/office/officeart/2005/8/layout/hierarchy6"/>
    <dgm:cxn modelId="{2B3ED167-3045-4AD3-AE23-AB43C668B484}" type="presParOf" srcId="{F36697F9-944C-4540-97F4-A976EF59B62E}" destId="{EEF3276D-443D-4705-B093-DFB76C79F7D5}" srcOrd="2" destOrd="0" presId="urn:microsoft.com/office/officeart/2005/8/layout/hierarchy6"/>
    <dgm:cxn modelId="{A459BC04-52C2-4371-85F3-3399F5232FE3}" type="presParOf" srcId="{F36697F9-944C-4540-97F4-A976EF59B62E}" destId="{D24538F1-A1A2-48DB-ACA0-72A4484A58E3}" srcOrd="3" destOrd="0" presId="urn:microsoft.com/office/officeart/2005/8/layout/hierarchy6"/>
    <dgm:cxn modelId="{E520A184-AEB9-407E-A3F8-0356DC716CD3}" type="presParOf" srcId="{D24538F1-A1A2-48DB-ACA0-72A4484A58E3}" destId="{CB800AAF-4125-452E-AEF9-739E4E3A97D9}" srcOrd="0" destOrd="0" presId="urn:microsoft.com/office/officeart/2005/8/layout/hierarchy6"/>
    <dgm:cxn modelId="{E23C9D2B-BFE0-4806-9A97-DA342D024B3D}" type="presParOf" srcId="{D24538F1-A1A2-48DB-ACA0-72A4484A58E3}" destId="{8F2475AF-5F74-417D-9C5F-29513D22B7CE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הפתרונות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EF60829-E8F0-4311-BA0D-764F5A7BBD6F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ערנות והקפדה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CC45BB65-EB20-4EBB-9C52-82493FD1D61D}" type="parTrans" cxnId="{DF3D33FA-49B1-4BC5-81A8-73FA4BFBECCE}">
      <dgm:prSet/>
      <dgm:spPr/>
      <dgm:t>
        <a:bodyPr/>
        <a:lstStyle/>
        <a:p>
          <a:endParaRPr lang="en-IL"/>
        </a:p>
      </dgm:t>
    </dgm:pt>
    <dgm:pt modelId="{DB3A5D9B-8A34-408E-81C6-A595BA0127EF}" type="sibTrans" cxnId="{DF3D33FA-49B1-4BC5-81A8-73FA4BFBECCE}">
      <dgm:prSet/>
      <dgm:spPr/>
      <dgm:t>
        <a:bodyPr/>
        <a:lstStyle/>
        <a:p>
          <a:endParaRPr lang="en-IL"/>
        </a:p>
      </dgm:t>
    </dgm:pt>
    <dgm:pt modelId="{286C31F6-3024-4D34-962F-2B1B5A535A92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מהשחרה להפרדה</a:t>
          </a:r>
          <a:endParaRPr lang="en-IL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03657E9A-3852-4ADE-8BEA-291EF9129290}" type="parTrans" cxnId="{7030079B-96F2-41D3-90F4-A81834D4738B}">
      <dgm:prSet/>
      <dgm:spPr/>
      <dgm:t>
        <a:bodyPr/>
        <a:lstStyle/>
        <a:p>
          <a:endParaRPr lang="en-IL"/>
        </a:p>
      </dgm:t>
    </dgm:pt>
    <dgm:pt modelId="{7C22976F-CB5C-46DF-B8A4-0A2807E71B47}" type="sibTrans" cxnId="{7030079B-96F2-41D3-90F4-A81834D4738B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D60EE68F-168B-46DA-8B4D-0A89C8D2679E}" type="pres">
      <dgm:prSet presAssocID="{CC45BB65-EB20-4EBB-9C52-82493FD1D61D}" presName="Name19" presStyleLbl="parChTrans1D2" presStyleIdx="0" presStyleCnt="2"/>
      <dgm:spPr/>
    </dgm:pt>
    <dgm:pt modelId="{4FF91EED-4166-44C1-8647-E4D6F2B54633}" type="pres">
      <dgm:prSet presAssocID="{CEF60829-E8F0-4311-BA0D-764F5A7BBD6F}" presName="Name21" presStyleCnt="0"/>
      <dgm:spPr/>
    </dgm:pt>
    <dgm:pt modelId="{61C9E406-8693-4AC9-881E-E7192E44A57A}" type="pres">
      <dgm:prSet presAssocID="{CEF60829-E8F0-4311-BA0D-764F5A7BBD6F}" presName="level2Shape" presStyleLbl="node2" presStyleIdx="0" presStyleCnt="2"/>
      <dgm:spPr/>
    </dgm:pt>
    <dgm:pt modelId="{BC660192-B7B1-4DC2-8BFA-4928E00B7084}" type="pres">
      <dgm:prSet presAssocID="{CEF60829-E8F0-4311-BA0D-764F5A7BBD6F}" presName="hierChild3" presStyleCnt="0"/>
      <dgm:spPr/>
    </dgm:pt>
    <dgm:pt modelId="{EEF3276D-443D-4705-B093-DFB76C79F7D5}" type="pres">
      <dgm:prSet presAssocID="{03657E9A-3852-4ADE-8BEA-291EF9129290}" presName="Name19" presStyleLbl="parChTrans1D2" presStyleIdx="1" presStyleCnt="2"/>
      <dgm:spPr/>
    </dgm:pt>
    <dgm:pt modelId="{D24538F1-A1A2-48DB-ACA0-72A4484A58E3}" type="pres">
      <dgm:prSet presAssocID="{286C31F6-3024-4D34-962F-2B1B5A535A92}" presName="Name21" presStyleCnt="0"/>
      <dgm:spPr/>
    </dgm:pt>
    <dgm:pt modelId="{CB800AAF-4125-452E-AEF9-739E4E3A97D9}" type="pres">
      <dgm:prSet presAssocID="{286C31F6-3024-4D34-962F-2B1B5A535A92}" presName="level2Shape" presStyleLbl="node2" presStyleIdx="1" presStyleCnt="2"/>
      <dgm:spPr/>
    </dgm:pt>
    <dgm:pt modelId="{8F2475AF-5F74-417D-9C5F-29513D22B7CE}" type="pres">
      <dgm:prSet presAssocID="{286C31F6-3024-4D34-962F-2B1B5A535A92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0815B90A-07B1-4FA4-BFA4-BCB3008E1B03}" type="presOf" srcId="{CEF60829-E8F0-4311-BA0D-764F5A7BBD6F}" destId="{61C9E406-8693-4AC9-881E-E7192E44A57A}" srcOrd="0" destOrd="0" presId="urn:microsoft.com/office/officeart/2005/8/layout/hierarchy6"/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2355B14C-8BA1-4CB4-BB54-1B196D06D97C}" type="presOf" srcId="{286C31F6-3024-4D34-962F-2B1B5A535A92}" destId="{CB800AAF-4125-452E-AEF9-739E4E3A97D9}" srcOrd="0" destOrd="0" presId="urn:microsoft.com/office/officeart/2005/8/layout/hierarchy6"/>
    <dgm:cxn modelId="{E19E4C85-400F-45ED-9E30-A37038F07755}" type="presOf" srcId="{03657E9A-3852-4ADE-8BEA-291EF9129290}" destId="{EEF3276D-443D-4705-B093-DFB76C79F7D5}" srcOrd="0" destOrd="0" presId="urn:microsoft.com/office/officeart/2005/8/layout/hierarchy6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7030079B-96F2-41D3-90F4-A81834D4738B}" srcId="{4A8C5099-0DEF-4650-AE54-7A2952407469}" destId="{286C31F6-3024-4D34-962F-2B1B5A535A92}" srcOrd="1" destOrd="0" parTransId="{03657E9A-3852-4ADE-8BEA-291EF9129290}" sibTransId="{7C22976F-CB5C-46DF-B8A4-0A2807E71B47}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F26898F8-8912-44DA-BA18-D2954BFE8EEF}" type="presOf" srcId="{CC45BB65-EB20-4EBB-9C52-82493FD1D61D}" destId="{D60EE68F-168B-46DA-8B4D-0A89C8D2679E}" srcOrd="0" destOrd="0" presId="urn:microsoft.com/office/officeart/2005/8/layout/hierarchy6"/>
    <dgm:cxn modelId="{DF3D33FA-49B1-4BC5-81A8-73FA4BFBECCE}" srcId="{4A8C5099-0DEF-4650-AE54-7A2952407469}" destId="{CEF60829-E8F0-4311-BA0D-764F5A7BBD6F}" srcOrd="0" destOrd="0" parTransId="{CC45BB65-EB20-4EBB-9C52-82493FD1D61D}" sibTransId="{DB3A5D9B-8A34-408E-81C6-A595BA0127EF}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D710F8F0-8353-48DB-A2ED-8BC0953A7938}" type="presParOf" srcId="{F36697F9-944C-4540-97F4-A976EF59B62E}" destId="{D60EE68F-168B-46DA-8B4D-0A89C8D2679E}" srcOrd="0" destOrd="0" presId="urn:microsoft.com/office/officeart/2005/8/layout/hierarchy6"/>
    <dgm:cxn modelId="{F33CFFA4-51E3-4063-8D09-52F452D45939}" type="presParOf" srcId="{F36697F9-944C-4540-97F4-A976EF59B62E}" destId="{4FF91EED-4166-44C1-8647-E4D6F2B54633}" srcOrd="1" destOrd="0" presId="urn:microsoft.com/office/officeart/2005/8/layout/hierarchy6"/>
    <dgm:cxn modelId="{F85B5CE8-C067-4A3A-A5CC-B47B5F18B630}" type="presParOf" srcId="{4FF91EED-4166-44C1-8647-E4D6F2B54633}" destId="{61C9E406-8693-4AC9-881E-E7192E44A57A}" srcOrd="0" destOrd="0" presId="urn:microsoft.com/office/officeart/2005/8/layout/hierarchy6"/>
    <dgm:cxn modelId="{3E4B7B63-4F06-462C-8744-4489F09E5EC0}" type="presParOf" srcId="{4FF91EED-4166-44C1-8647-E4D6F2B54633}" destId="{BC660192-B7B1-4DC2-8BFA-4928E00B7084}" srcOrd="1" destOrd="0" presId="urn:microsoft.com/office/officeart/2005/8/layout/hierarchy6"/>
    <dgm:cxn modelId="{2B3ED167-3045-4AD3-AE23-AB43C668B484}" type="presParOf" srcId="{F36697F9-944C-4540-97F4-A976EF59B62E}" destId="{EEF3276D-443D-4705-B093-DFB76C79F7D5}" srcOrd="2" destOrd="0" presId="urn:microsoft.com/office/officeart/2005/8/layout/hierarchy6"/>
    <dgm:cxn modelId="{A459BC04-52C2-4371-85F3-3399F5232FE3}" type="presParOf" srcId="{F36697F9-944C-4540-97F4-A976EF59B62E}" destId="{D24538F1-A1A2-48DB-ACA0-72A4484A58E3}" srcOrd="3" destOrd="0" presId="urn:microsoft.com/office/officeart/2005/8/layout/hierarchy6"/>
    <dgm:cxn modelId="{E520A184-AEB9-407E-A3F8-0356DC716CD3}" type="presParOf" srcId="{D24538F1-A1A2-48DB-ACA0-72A4484A58E3}" destId="{CB800AAF-4125-452E-AEF9-739E4E3A97D9}" srcOrd="0" destOrd="0" presId="urn:microsoft.com/office/officeart/2005/8/layout/hierarchy6"/>
    <dgm:cxn modelId="{E23C9D2B-BFE0-4806-9A97-DA342D024B3D}" type="presParOf" srcId="{D24538F1-A1A2-48DB-ACA0-72A4484A58E3}" destId="{8F2475AF-5F74-417D-9C5F-29513D22B7CE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99676D02-68E1-4F00-A673-C415222FEB8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מידע חלקי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611E0DD-3362-4C92-B62D-0EA7A5566A9D}" type="parTrans" cxnId="{9EBC0FD6-233F-4A7E-AFFF-2994253F1398}">
      <dgm:prSet/>
      <dgm:spPr/>
      <dgm:t>
        <a:bodyPr/>
        <a:lstStyle/>
        <a:p>
          <a:endParaRPr lang="en-IL"/>
        </a:p>
      </dgm:t>
    </dgm:pt>
    <dgm:pt modelId="{9EB1C5AB-0D1E-4347-878E-416984A8E8E4}" type="sibTrans" cxnId="{9EBC0FD6-233F-4A7E-AFFF-2994253F1398}">
      <dgm:prSet/>
      <dgm:spPr/>
      <dgm:t>
        <a:bodyPr/>
        <a:lstStyle/>
        <a:p>
          <a:endParaRPr lang="en-IL"/>
        </a:p>
      </dgm:t>
    </dgm:pt>
    <dgm:pt modelId="{2FB517B9-593B-47C6-AE02-A0EA00B77E07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C9F8665-5B04-4861-A5BA-CB419C46A820}" type="parTrans" cxnId="{A5FDBCA7-5CF0-4F80-A100-7F25F0A49610}">
      <dgm:prSet/>
      <dgm:spPr/>
      <dgm:t>
        <a:bodyPr/>
        <a:lstStyle/>
        <a:p>
          <a:endParaRPr lang="en-IL"/>
        </a:p>
      </dgm:t>
    </dgm:pt>
    <dgm:pt modelId="{6C19B5C4-62B6-4558-9773-3C364CF5F8E1}" type="sibTrans" cxnId="{A5FDBCA7-5CF0-4F80-A100-7F25F0A49610}">
      <dgm:prSet/>
      <dgm:spPr/>
      <dgm:t>
        <a:bodyPr/>
        <a:lstStyle/>
        <a:p>
          <a:endParaRPr lang="en-IL"/>
        </a:p>
      </dgm:t>
    </dgm:pt>
    <dgm:pt modelId="{7873C44D-17D5-4E92-BA02-6FC3C070D0F8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653969E6-53A5-40BC-A1F3-EC387888FD0E}" type="parTrans" cxnId="{04256F8B-481B-4ABE-8036-5DDE1F992BB3}">
      <dgm:prSet/>
      <dgm:spPr/>
      <dgm:t>
        <a:bodyPr/>
        <a:lstStyle/>
        <a:p>
          <a:endParaRPr lang="en-IL"/>
        </a:p>
      </dgm:t>
    </dgm:pt>
    <dgm:pt modelId="{1D22DC07-2FC1-4AC5-8D91-4A51CF01CD9F}" type="sibTrans" cxnId="{04256F8B-481B-4ABE-8036-5DDE1F992BB3}">
      <dgm:prSet/>
      <dgm:spPr/>
      <dgm:t>
        <a:bodyPr/>
        <a:lstStyle/>
        <a:p>
          <a:endParaRPr lang="en-IL"/>
        </a:p>
      </dgm:t>
    </dgm:pt>
    <dgm:pt modelId="{667B31BE-6A08-45C0-9C0E-BC91E5120EF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הפתרונות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182DDE-8B8B-4CAD-B2B0-593D698C3216}" type="parTrans" cxnId="{0649B981-75CA-44BD-8B45-43A03FDA2766}">
      <dgm:prSet/>
      <dgm:spPr/>
      <dgm:t>
        <a:bodyPr/>
        <a:lstStyle/>
        <a:p>
          <a:endParaRPr lang="en-IL"/>
        </a:p>
      </dgm:t>
    </dgm:pt>
    <dgm:pt modelId="{D719AC4C-709C-4DD8-8911-0159261F377A}" type="sibTrans" cxnId="{0649B981-75CA-44BD-8B45-43A03FDA2766}">
      <dgm:prSet/>
      <dgm:spPr/>
      <dgm:t>
        <a:bodyPr/>
        <a:lstStyle/>
        <a:p>
          <a:endParaRPr lang="en-IL"/>
        </a:p>
      </dgm:t>
    </dgm:pt>
    <dgm:pt modelId="{4FACFA4D-8C16-4FCC-8510-7968F13177B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מהשחרה להפרדה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A240754-AB46-44FE-A4FC-1500F4E10392}" type="parTrans" cxnId="{1A7779CA-056E-4606-89AB-C415C79ABE4E}">
      <dgm:prSet/>
      <dgm:spPr/>
      <dgm:t>
        <a:bodyPr/>
        <a:lstStyle/>
        <a:p>
          <a:endParaRPr lang="en-IL"/>
        </a:p>
      </dgm:t>
    </dgm:pt>
    <dgm:pt modelId="{2CF2C3E7-4F6D-47EE-8E34-52D397CB9CF3}" type="sibTrans" cxnId="{1A7779CA-056E-4606-89AB-C415C79ABE4E}">
      <dgm:prSet/>
      <dgm:spPr/>
      <dgm:t>
        <a:bodyPr/>
        <a:lstStyle/>
        <a:p>
          <a:endParaRPr lang="en-IL"/>
        </a:p>
      </dgm:t>
    </dgm:pt>
    <dgm:pt modelId="{433372F4-D741-494F-88EA-0CA6AC95FE44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ערנות והקפדה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29E0B97A-C1F3-46F6-850B-CB7D0FBF8840}" type="parTrans" cxnId="{E4E71D3A-B772-4536-8F39-9AEC77770AC4}">
      <dgm:prSet/>
      <dgm:spPr/>
      <dgm:t>
        <a:bodyPr/>
        <a:lstStyle/>
        <a:p>
          <a:endParaRPr lang="en-IL"/>
        </a:p>
      </dgm:t>
    </dgm:pt>
    <dgm:pt modelId="{4BD3CE4E-E335-4C0D-BD31-6CA7CB120386}" type="sibTrans" cxnId="{E4E71D3A-B772-4536-8F39-9AEC77770AC4}">
      <dgm:prSet/>
      <dgm:spPr/>
      <dgm:t>
        <a:bodyPr/>
        <a:lstStyle/>
        <a:p>
          <a:endParaRPr lang="en-IL"/>
        </a:p>
      </dgm:t>
    </dgm:pt>
    <dgm:pt modelId="{7E30DD39-B479-43DC-A070-55A499AD96F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BBAAA9C-0436-4585-9153-C696A560E133}" type="parTrans" cxnId="{36475D5C-C9D2-4524-886E-540DCEFEEECB}">
      <dgm:prSet/>
      <dgm:spPr/>
      <dgm:t>
        <a:bodyPr/>
        <a:lstStyle/>
        <a:p>
          <a:endParaRPr lang="en-IL"/>
        </a:p>
      </dgm:t>
    </dgm:pt>
    <dgm:pt modelId="{70C53CE1-19B1-4B77-8455-E68EB63C132A}" type="sibTrans" cxnId="{36475D5C-C9D2-4524-886E-540DCEFEEECB}">
      <dgm:prSet/>
      <dgm:spPr/>
      <dgm:t>
        <a:bodyPr/>
        <a:lstStyle/>
        <a:p>
          <a:endParaRPr lang="en-IL"/>
        </a:p>
      </dgm:t>
    </dgm:pt>
    <dgm:pt modelId="{0CADFB09-9014-40C1-90D0-A5EB31078417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93257B97-702E-4593-BF87-CB12F6994721}" type="parTrans" cxnId="{EE27F144-AF4B-4759-BC74-43559E9769E7}">
      <dgm:prSet/>
      <dgm:spPr/>
      <dgm:t>
        <a:bodyPr/>
        <a:lstStyle/>
        <a:p>
          <a:endParaRPr lang="en-IL"/>
        </a:p>
      </dgm:t>
    </dgm:pt>
    <dgm:pt modelId="{26AA829A-3571-4560-A51C-BA13EF1A4A1F}" type="sibTrans" cxnId="{EE27F144-AF4B-4759-BC74-43559E9769E7}">
      <dgm:prSet/>
      <dgm:spPr/>
      <dgm:t>
        <a:bodyPr/>
        <a:lstStyle/>
        <a:p>
          <a:endParaRPr lang="en-IL"/>
        </a:p>
      </dgm:t>
    </dgm:pt>
    <dgm:pt modelId="{A83B047F-B2E3-48D5-8636-AD0591C2F578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7FF1D583-FD39-4720-80DB-A2A0C13D6F07}" type="parTrans" cxnId="{D47F5972-20ED-4654-A00A-3522469321F3}">
      <dgm:prSet/>
      <dgm:spPr/>
      <dgm:t>
        <a:bodyPr/>
        <a:lstStyle/>
        <a:p>
          <a:endParaRPr lang="en-IL"/>
        </a:p>
      </dgm:t>
    </dgm:pt>
    <dgm:pt modelId="{1080B576-6031-47ED-8190-F902625EF798}" type="sibTrans" cxnId="{D47F5972-20ED-4654-A00A-3522469321F3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0CABC28-CAE2-4F23-A7B4-81F1BA523E7E}" type="pres">
      <dgm:prSet presAssocID="{99676D02-68E1-4F00-A673-C415222FEB8A}" presName="Name14" presStyleCnt="0"/>
      <dgm:spPr/>
    </dgm:pt>
    <dgm:pt modelId="{626C11C7-841E-4474-8A08-80BDB45614AC}" type="pres">
      <dgm:prSet presAssocID="{99676D02-68E1-4F00-A673-C415222FEB8A}" presName="level1Shape" presStyleLbl="node0" presStyleIdx="0" presStyleCnt="1">
        <dgm:presLayoutVars>
          <dgm:chPref val="3"/>
        </dgm:presLayoutVars>
      </dgm:prSet>
      <dgm:spPr/>
    </dgm:pt>
    <dgm:pt modelId="{B4CE0166-92A1-414B-9A2E-7D312E8AE006}" type="pres">
      <dgm:prSet presAssocID="{99676D02-68E1-4F00-A673-C415222FEB8A}" presName="hierChild2" presStyleCnt="0"/>
      <dgm:spPr/>
    </dgm:pt>
    <dgm:pt modelId="{A32EE5FA-6E5D-4160-BB98-C958059D07E1}" type="pres">
      <dgm:prSet presAssocID="{EBBAAA9C-0436-4585-9153-C696A560E133}" presName="Name19" presStyleLbl="parChTrans1D2" presStyleIdx="0" presStyleCnt="3"/>
      <dgm:spPr/>
    </dgm:pt>
    <dgm:pt modelId="{15D4855E-DA10-452B-AA3E-D949F9031BFA}" type="pres">
      <dgm:prSet presAssocID="{7E30DD39-B479-43DC-A070-55A499AD96F6}" presName="Name21" presStyleCnt="0"/>
      <dgm:spPr/>
    </dgm:pt>
    <dgm:pt modelId="{79BA04E6-9AE0-4035-BF94-455E8FF5B405}" type="pres">
      <dgm:prSet presAssocID="{7E30DD39-B479-43DC-A070-55A499AD96F6}" presName="level2Shape" presStyleLbl="node2" presStyleIdx="0" presStyleCnt="3"/>
      <dgm:spPr/>
    </dgm:pt>
    <dgm:pt modelId="{14C6F7B6-0665-454F-802C-441D962AB642}" type="pres">
      <dgm:prSet presAssocID="{7E30DD39-B479-43DC-A070-55A499AD96F6}" presName="hierChild3" presStyleCnt="0"/>
      <dgm:spPr/>
    </dgm:pt>
    <dgm:pt modelId="{9CD58ED7-3310-4E61-AA7C-A662DEBE69DD}" type="pres">
      <dgm:prSet presAssocID="{93257B97-702E-4593-BF87-CB12F6994721}" presName="Name19" presStyleLbl="parChTrans1D3" presStyleIdx="0" presStyleCnt="6"/>
      <dgm:spPr/>
    </dgm:pt>
    <dgm:pt modelId="{420AAB5B-ABF5-493F-8763-A14E073E23D9}" type="pres">
      <dgm:prSet presAssocID="{0CADFB09-9014-40C1-90D0-A5EB31078417}" presName="Name21" presStyleCnt="0"/>
      <dgm:spPr/>
    </dgm:pt>
    <dgm:pt modelId="{F981D6FC-CB9A-447F-818F-A0F8C73755BB}" type="pres">
      <dgm:prSet presAssocID="{0CADFB09-9014-40C1-90D0-A5EB31078417}" presName="level2Shape" presStyleLbl="node3" presStyleIdx="0" presStyleCnt="6"/>
      <dgm:spPr/>
    </dgm:pt>
    <dgm:pt modelId="{DB39E0A7-334B-4483-940C-4DB2A994F97C}" type="pres">
      <dgm:prSet presAssocID="{0CADFB09-9014-40C1-90D0-A5EB31078417}" presName="hierChild3" presStyleCnt="0"/>
      <dgm:spPr/>
    </dgm:pt>
    <dgm:pt modelId="{A32AB8C0-A3B3-405B-A8EE-386EBE298AB9}" type="pres">
      <dgm:prSet presAssocID="{7FF1D583-FD39-4720-80DB-A2A0C13D6F07}" presName="Name19" presStyleLbl="parChTrans1D3" presStyleIdx="1" presStyleCnt="6"/>
      <dgm:spPr/>
    </dgm:pt>
    <dgm:pt modelId="{E147F14B-8B3E-4CC3-A085-73FB6BCFFD9A}" type="pres">
      <dgm:prSet presAssocID="{A83B047F-B2E3-48D5-8636-AD0591C2F578}" presName="Name21" presStyleCnt="0"/>
      <dgm:spPr/>
    </dgm:pt>
    <dgm:pt modelId="{E9167004-CD69-4834-B9B4-7169AC1F6D80}" type="pres">
      <dgm:prSet presAssocID="{A83B047F-B2E3-48D5-8636-AD0591C2F578}" presName="level2Shape" presStyleLbl="node3" presStyleIdx="1" presStyleCnt="6"/>
      <dgm:spPr/>
    </dgm:pt>
    <dgm:pt modelId="{A430240A-EC37-4541-82D3-5FCB852C49A5}" type="pres">
      <dgm:prSet presAssocID="{A83B047F-B2E3-48D5-8636-AD0591C2F578}" presName="hierChild3" presStyleCnt="0"/>
      <dgm:spPr/>
    </dgm:pt>
    <dgm:pt modelId="{3AEA6B66-EFA8-4A24-9799-FA942BB44833}" type="pres">
      <dgm:prSet presAssocID="{37276CAD-0E86-4F97-A2DC-9C3A71A7A02A}" presName="Name19" presStyleLbl="parChTrans1D2" presStyleIdx="1" presStyleCnt="3"/>
      <dgm:spPr/>
    </dgm:pt>
    <dgm:pt modelId="{9948C16A-FD12-423B-B71C-BF4C634E92DF}" type="pres">
      <dgm:prSet presAssocID="{4A8C5099-0DEF-4650-AE54-7A2952407469}" presName="Name21" presStyleCnt="0"/>
      <dgm:spPr/>
    </dgm:pt>
    <dgm:pt modelId="{C8E8CE5B-B602-4923-920E-E47371AD004B}" type="pres">
      <dgm:prSet presAssocID="{4A8C5099-0DEF-4650-AE54-7A2952407469}" presName="level2Shape" presStyleLbl="node2" presStyleIdx="1" presStyleCnt="3"/>
      <dgm:spPr/>
    </dgm:pt>
    <dgm:pt modelId="{34FD2AF2-B040-4841-B276-E249C5AF32C3}" type="pres">
      <dgm:prSet presAssocID="{4A8C5099-0DEF-4650-AE54-7A2952407469}" presName="hierChild3" presStyleCnt="0"/>
      <dgm:spPr/>
    </dgm:pt>
    <dgm:pt modelId="{78C2A02A-FE46-4A4B-9DC6-F43522133B4F}" type="pres">
      <dgm:prSet presAssocID="{EC9F8665-5B04-4861-A5BA-CB419C46A820}" presName="Name19" presStyleLbl="parChTrans1D3" presStyleIdx="2" presStyleCnt="6"/>
      <dgm:spPr/>
    </dgm:pt>
    <dgm:pt modelId="{2FEB8EC7-DD7D-47D5-9081-71ED7045E8C1}" type="pres">
      <dgm:prSet presAssocID="{2FB517B9-593B-47C6-AE02-A0EA00B77E07}" presName="Name21" presStyleCnt="0"/>
      <dgm:spPr/>
    </dgm:pt>
    <dgm:pt modelId="{7160DC93-74B2-4ED7-A06C-4956908E9138}" type="pres">
      <dgm:prSet presAssocID="{2FB517B9-593B-47C6-AE02-A0EA00B77E07}" presName="level2Shape" presStyleLbl="node3" presStyleIdx="2" presStyleCnt="6"/>
      <dgm:spPr/>
    </dgm:pt>
    <dgm:pt modelId="{AD01D4F1-1D78-4E40-94A4-4882AA8EC88E}" type="pres">
      <dgm:prSet presAssocID="{2FB517B9-593B-47C6-AE02-A0EA00B77E07}" presName="hierChild3" presStyleCnt="0"/>
      <dgm:spPr/>
    </dgm:pt>
    <dgm:pt modelId="{EBC10AC6-7290-45CC-8B2E-42DD3AF9A3B9}" type="pres">
      <dgm:prSet presAssocID="{653969E6-53A5-40BC-A1F3-EC387888FD0E}" presName="Name19" presStyleLbl="parChTrans1D3" presStyleIdx="3" presStyleCnt="6"/>
      <dgm:spPr/>
    </dgm:pt>
    <dgm:pt modelId="{BCBBDCF4-D9F4-4373-990A-831E10FC7D2E}" type="pres">
      <dgm:prSet presAssocID="{7873C44D-17D5-4E92-BA02-6FC3C070D0F8}" presName="Name21" presStyleCnt="0"/>
      <dgm:spPr/>
    </dgm:pt>
    <dgm:pt modelId="{4A90B707-4AC5-4E0E-8577-50B42B501C06}" type="pres">
      <dgm:prSet presAssocID="{7873C44D-17D5-4E92-BA02-6FC3C070D0F8}" presName="level2Shape" presStyleLbl="node3" presStyleIdx="3" presStyleCnt="6"/>
      <dgm:spPr/>
    </dgm:pt>
    <dgm:pt modelId="{13F1BBA4-43EF-49F2-A030-427CD4067F8A}" type="pres">
      <dgm:prSet presAssocID="{7873C44D-17D5-4E92-BA02-6FC3C070D0F8}" presName="hierChild3" presStyleCnt="0"/>
      <dgm:spPr/>
    </dgm:pt>
    <dgm:pt modelId="{39E21C26-2E0F-4417-B4B3-878B344AB938}" type="pres">
      <dgm:prSet presAssocID="{7E182DDE-8B8B-4CAD-B2B0-593D698C3216}" presName="Name19" presStyleLbl="parChTrans1D2" presStyleIdx="2" presStyleCnt="3"/>
      <dgm:spPr/>
    </dgm:pt>
    <dgm:pt modelId="{E5E4A323-101A-4ED8-AB33-93AE399E435E}" type="pres">
      <dgm:prSet presAssocID="{667B31BE-6A08-45C0-9C0E-BC91E5120EFD}" presName="Name21" presStyleCnt="0"/>
      <dgm:spPr/>
    </dgm:pt>
    <dgm:pt modelId="{CD6ED492-90FB-4693-B705-ACBA54DB0500}" type="pres">
      <dgm:prSet presAssocID="{667B31BE-6A08-45C0-9C0E-BC91E5120EFD}" presName="level2Shape" presStyleLbl="node2" presStyleIdx="2" presStyleCnt="3"/>
      <dgm:spPr/>
    </dgm:pt>
    <dgm:pt modelId="{CD577868-D59E-43EC-B0DC-452369D370E0}" type="pres">
      <dgm:prSet presAssocID="{667B31BE-6A08-45C0-9C0E-BC91E5120EFD}" presName="hierChild3" presStyleCnt="0"/>
      <dgm:spPr/>
    </dgm:pt>
    <dgm:pt modelId="{FADD27F3-3308-4FE4-941C-640A8AD634A7}" type="pres">
      <dgm:prSet presAssocID="{29E0B97A-C1F3-46F6-850B-CB7D0FBF8840}" presName="Name19" presStyleLbl="parChTrans1D3" presStyleIdx="4" presStyleCnt="6"/>
      <dgm:spPr/>
    </dgm:pt>
    <dgm:pt modelId="{11B6A9C6-C580-4192-9D99-705343DDD458}" type="pres">
      <dgm:prSet presAssocID="{433372F4-D741-494F-88EA-0CA6AC95FE44}" presName="Name21" presStyleCnt="0"/>
      <dgm:spPr/>
    </dgm:pt>
    <dgm:pt modelId="{F7F47FB9-C612-4AE0-A0E5-D0AC317AAF62}" type="pres">
      <dgm:prSet presAssocID="{433372F4-D741-494F-88EA-0CA6AC95FE44}" presName="level2Shape" presStyleLbl="node3" presStyleIdx="4" presStyleCnt="6"/>
      <dgm:spPr/>
    </dgm:pt>
    <dgm:pt modelId="{4793D823-BBE2-4054-877A-71AD8911C379}" type="pres">
      <dgm:prSet presAssocID="{433372F4-D741-494F-88EA-0CA6AC95FE44}" presName="hierChild3" presStyleCnt="0"/>
      <dgm:spPr/>
    </dgm:pt>
    <dgm:pt modelId="{DC4BFD8D-8F59-49B0-9A34-C925F97DD187}" type="pres">
      <dgm:prSet presAssocID="{CA240754-AB46-44FE-A4FC-1500F4E10392}" presName="Name19" presStyleLbl="parChTrans1D3" presStyleIdx="5" presStyleCnt="6"/>
      <dgm:spPr/>
    </dgm:pt>
    <dgm:pt modelId="{DDBDF0D2-BE26-4ADC-B7D9-CE8AE0FB3098}" type="pres">
      <dgm:prSet presAssocID="{4FACFA4D-8C16-4FCC-8510-7968F13177BD}" presName="Name21" presStyleCnt="0"/>
      <dgm:spPr/>
    </dgm:pt>
    <dgm:pt modelId="{BC9F3D02-3C71-4B19-85BE-C1E18F9E006A}" type="pres">
      <dgm:prSet presAssocID="{4FACFA4D-8C16-4FCC-8510-7968F13177BD}" presName="level2Shape" presStyleLbl="node3" presStyleIdx="5" presStyleCnt="6"/>
      <dgm:spPr/>
    </dgm:pt>
    <dgm:pt modelId="{3E18749D-C6D8-48A6-94FD-DAC944399EF2}" type="pres">
      <dgm:prSet presAssocID="{4FACFA4D-8C16-4FCC-8510-7968F13177B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84D1632A-8B36-4F3F-80BC-563C278901DB}" type="presOf" srcId="{433372F4-D741-494F-88EA-0CA6AC95FE44}" destId="{F7F47FB9-C612-4AE0-A0E5-D0AC317AAF62}" srcOrd="0" destOrd="0" presId="urn:microsoft.com/office/officeart/2005/8/layout/hierarchy6"/>
    <dgm:cxn modelId="{E4E71D3A-B772-4536-8F39-9AEC77770AC4}" srcId="{667B31BE-6A08-45C0-9C0E-BC91E5120EFD}" destId="{433372F4-D741-494F-88EA-0CA6AC95FE44}" srcOrd="0" destOrd="0" parTransId="{29E0B97A-C1F3-46F6-850B-CB7D0FBF8840}" sibTransId="{4BD3CE4E-E335-4C0D-BD31-6CA7CB120386}"/>
    <dgm:cxn modelId="{36475D5C-C9D2-4524-886E-540DCEFEEECB}" srcId="{99676D02-68E1-4F00-A673-C415222FEB8A}" destId="{7E30DD39-B479-43DC-A070-55A499AD96F6}" srcOrd="0" destOrd="0" parTransId="{EBBAAA9C-0436-4585-9153-C696A560E133}" sibTransId="{70C53CE1-19B1-4B77-8455-E68EB63C132A}"/>
    <dgm:cxn modelId="{00664361-ADA1-4B81-BE67-EE1ECFA30D93}" type="presOf" srcId="{CA240754-AB46-44FE-A4FC-1500F4E10392}" destId="{DC4BFD8D-8F59-49B0-9A34-C925F97DD187}" srcOrd="0" destOrd="0" presId="urn:microsoft.com/office/officeart/2005/8/layout/hierarchy6"/>
    <dgm:cxn modelId="{EF0B8561-0801-4E71-8335-D674EA04A876}" type="presOf" srcId="{7FF1D583-FD39-4720-80DB-A2A0C13D6F07}" destId="{A32AB8C0-A3B3-405B-A8EE-386EBE298AB9}" srcOrd="0" destOrd="0" presId="urn:microsoft.com/office/officeart/2005/8/layout/hierarchy6"/>
    <dgm:cxn modelId="{9C1DC244-F537-4079-804C-89BA4FB34411}" type="presOf" srcId="{29E0B97A-C1F3-46F6-850B-CB7D0FBF8840}" destId="{FADD27F3-3308-4FE4-941C-640A8AD634A7}" srcOrd="0" destOrd="0" presId="urn:microsoft.com/office/officeart/2005/8/layout/hierarchy6"/>
    <dgm:cxn modelId="{EE27F144-AF4B-4759-BC74-43559E9769E7}" srcId="{7E30DD39-B479-43DC-A070-55A499AD96F6}" destId="{0CADFB09-9014-40C1-90D0-A5EB31078417}" srcOrd="0" destOrd="0" parTransId="{93257B97-702E-4593-BF87-CB12F6994721}" sibTransId="{26AA829A-3571-4560-A51C-BA13EF1A4A1F}"/>
    <dgm:cxn modelId="{D3D5A967-C3CF-4598-ABD8-D98A9310A05F}" type="presOf" srcId="{37276CAD-0E86-4F97-A2DC-9C3A71A7A02A}" destId="{3AEA6B66-EFA8-4A24-9799-FA942BB44833}" srcOrd="0" destOrd="0" presId="urn:microsoft.com/office/officeart/2005/8/layout/hierarchy6"/>
    <dgm:cxn modelId="{70C8294B-4BD5-494D-B825-CF3814BCED54}" type="presOf" srcId="{99676D02-68E1-4F00-A673-C415222FEB8A}" destId="{626C11C7-841E-4474-8A08-80BDB45614AC}" srcOrd="0" destOrd="0" presId="urn:microsoft.com/office/officeart/2005/8/layout/hierarchy6"/>
    <dgm:cxn modelId="{DFD27B6E-6521-4EFA-9578-09782A1E9262}" type="presOf" srcId="{0CADFB09-9014-40C1-90D0-A5EB31078417}" destId="{F981D6FC-CB9A-447F-818F-A0F8C73755BB}" srcOrd="0" destOrd="0" presId="urn:microsoft.com/office/officeart/2005/8/layout/hierarchy6"/>
    <dgm:cxn modelId="{72374350-494D-49D7-BEC2-C7DE21283B41}" type="presOf" srcId="{93257B97-702E-4593-BF87-CB12F6994721}" destId="{9CD58ED7-3310-4E61-AA7C-A662DEBE69DD}" srcOrd="0" destOrd="0" presId="urn:microsoft.com/office/officeart/2005/8/layout/hierarchy6"/>
    <dgm:cxn modelId="{D47F5972-20ED-4654-A00A-3522469321F3}" srcId="{7E30DD39-B479-43DC-A070-55A499AD96F6}" destId="{A83B047F-B2E3-48D5-8636-AD0591C2F578}" srcOrd="1" destOrd="0" parTransId="{7FF1D583-FD39-4720-80DB-A2A0C13D6F07}" sibTransId="{1080B576-6031-47ED-8190-F902625EF798}"/>
    <dgm:cxn modelId="{34425B7B-BE07-4B5D-A603-EA3ECD76AE55}" type="presOf" srcId="{667B31BE-6A08-45C0-9C0E-BC91E5120EFD}" destId="{CD6ED492-90FB-4693-B705-ACBA54DB0500}" srcOrd="0" destOrd="0" presId="urn:microsoft.com/office/officeart/2005/8/layout/hierarchy6"/>
    <dgm:cxn modelId="{82BA957B-26D1-441D-9375-5B517C400929}" type="presOf" srcId="{7873C44D-17D5-4E92-BA02-6FC3C070D0F8}" destId="{4A90B707-4AC5-4E0E-8577-50B42B501C06}" srcOrd="0" destOrd="0" presId="urn:microsoft.com/office/officeart/2005/8/layout/hierarchy6"/>
    <dgm:cxn modelId="{0649B981-75CA-44BD-8B45-43A03FDA2766}" srcId="{99676D02-68E1-4F00-A673-C415222FEB8A}" destId="{667B31BE-6A08-45C0-9C0E-BC91E5120EFD}" srcOrd="2" destOrd="0" parTransId="{7E182DDE-8B8B-4CAD-B2B0-593D698C3216}" sibTransId="{D719AC4C-709C-4DD8-8911-0159261F377A}"/>
    <dgm:cxn modelId="{07FA9288-B73A-4748-8183-F8E60E8F87B5}" type="presOf" srcId="{2FB517B9-593B-47C6-AE02-A0EA00B77E07}" destId="{7160DC93-74B2-4ED7-A06C-4956908E9138}" srcOrd="0" destOrd="0" presId="urn:microsoft.com/office/officeart/2005/8/layout/hierarchy6"/>
    <dgm:cxn modelId="{04256F8B-481B-4ABE-8036-5DDE1F992BB3}" srcId="{4A8C5099-0DEF-4650-AE54-7A2952407469}" destId="{7873C44D-17D5-4E92-BA02-6FC3C070D0F8}" srcOrd="1" destOrd="0" parTransId="{653969E6-53A5-40BC-A1F3-EC387888FD0E}" sibTransId="{1D22DC07-2FC1-4AC5-8D91-4A51CF01CD9F}"/>
    <dgm:cxn modelId="{500EB68B-E9B8-4F46-B71D-18ABDB422E22}" type="presOf" srcId="{4FACFA4D-8C16-4FCC-8510-7968F13177BD}" destId="{BC9F3D02-3C71-4B19-85BE-C1E18F9E006A}" srcOrd="0" destOrd="0" presId="urn:microsoft.com/office/officeart/2005/8/layout/hierarchy6"/>
    <dgm:cxn modelId="{1BFABC8C-32F4-46E3-917C-47AE0BE70960}" type="presOf" srcId="{EBBAAA9C-0436-4585-9153-C696A560E133}" destId="{A32EE5FA-6E5D-4160-BB98-C958059D07E1}" srcOrd="0" destOrd="0" presId="urn:microsoft.com/office/officeart/2005/8/layout/hierarchy6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A5FDBCA7-5CF0-4F80-A100-7F25F0A49610}" srcId="{4A8C5099-0DEF-4650-AE54-7A2952407469}" destId="{2FB517B9-593B-47C6-AE02-A0EA00B77E07}" srcOrd="0" destOrd="0" parTransId="{EC9F8665-5B04-4861-A5BA-CB419C46A820}" sibTransId="{6C19B5C4-62B6-4558-9773-3C364CF5F8E1}"/>
    <dgm:cxn modelId="{7CF2E3AA-15B4-4BB6-A4A6-AF80A9D509AD}" type="presOf" srcId="{A83B047F-B2E3-48D5-8636-AD0591C2F578}" destId="{E9167004-CD69-4834-B9B4-7169AC1F6D80}" srcOrd="0" destOrd="0" presId="urn:microsoft.com/office/officeart/2005/8/layout/hierarchy6"/>
    <dgm:cxn modelId="{924331BA-7B34-43F3-BE3D-D1BC0BF8F195}" type="presOf" srcId="{7E182DDE-8B8B-4CAD-B2B0-593D698C3216}" destId="{39E21C26-2E0F-4417-B4B3-878B344AB938}" srcOrd="0" destOrd="0" presId="urn:microsoft.com/office/officeart/2005/8/layout/hierarchy6"/>
    <dgm:cxn modelId="{AE49E3C1-8BA7-40AD-8BBE-4C4615C4B468}" srcId="{99676D02-68E1-4F00-A673-C415222FEB8A}" destId="{4A8C5099-0DEF-4650-AE54-7A2952407469}" srcOrd="1" destOrd="0" parTransId="{37276CAD-0E86-4F97-A2DC-9C3A71A7A02A}" sibTransId="{1A4BCE3E-50D5-433F-AC48-4264F9677CBB}"/>
    <dgm:cxn modelId="{1A7779CA-056E-4606-89AB-C415C79ABE4E}" srcId="{667B31BE-6A08-45C0-9C0E-BC91E5120EFD}" destId="{4FACFA4D-8C16-4FCC-8510-7968F13177BD}" srcOrd="1" destOrd="0" parTransId="{CA240754-AB46-44FE-A4FC-1500F4E10392}" sibTransId="{2CF2C3E7-4F6D-47EE-8E34-52D397CB9CF3}"/>
    <dgm:cxn modelId="{9EBC0FD6-233F-4A7E-AFFF-2994253F1398}" srcId="{A2015EEB-A490-4DA8-9548-FB522A67196B}" destId="{99676D02-68E1-4F00-A673-C415222FEB8A}" srcOrd="0" destOrd="0" parTransId="{E611E0DD-3362-4C92-B62D-0EA7A5566A9D}" sibTransId="{9EB1C5AB-0D1E-4347-878E-416984A8E8E4}"/>
    <dgm:cxn modelId="{0C340FE2-6938-4001-BC34-071BCAB3F3D9}" type="presOf" srcId="{653969E6-53A5-40BC-A1F3-EC387888FD0E}" destId="{EBC10AC6-7290-45CC-8B2E-42DD3AF9A3B9}" srcOrd="0" destOrd="0" presId="urn:microsoft.com/office/officeart/2005/8/layout/hierarchy6"/>
    <dgm:cxn modelId="{099608EE-8323-432C-9D95-EA2A0799A894}" type="presOf" srcId="{EC9F8665-5B04-4861-A5BA-CB419C46A820}" destId="{78C2A02A-FE46-4A4B-9DC6-F43522133B4F}" srcOrd="0" destOrd="0" presId="urn:microsoft.com/office/officeart/2005/8/layout/hierarchy6"/>
    <dgm:cxn modelId="{9CF696F7-0F8C-4DCF-8396-94DBDDACAACE}" type="presOf" srcId="{4A8C5099-0DEF-4650-AE54-7A2952407469}" destId="{C8E8CE5B-B602-4923-920E-E47371AD004B}" srcOrd="0" destOrd="0" presId="urn:microsoft.com/office/officeart/2005/8/layout/hierarchy6"/>
    <dgm:cxn modelId="{6DA066FF-582A-45BA-BE43-3E1FA3BCE37C}" type="presOf" srcId="{7E30DD39-B479-43DC-A070-55A499AD96F6}" destId="{79BA04E6-9AE0-4035-BF94-455E8FF5B405}" srcOrd="0" destOrd="0" presId="urn:microsoft.com/office/officeart/2005/8/layout/hierarchy6"/>
    <dgm:cxn modelId="{194BC6C0-714E-4646-A1B4-8C392D57B687}" type="presParOf" srcId="{12503DC6-68B3-44BC-A7F9-EB55007FEFDF}" destId="{47534888-640E-417E-8133-C23C88E0E098}" srcOrd="0" destOrd="0" presId="urn:microsoft.com/office/officeart/2005/8/layout/hierarchy6"/>
    <dgm:cxn modelId="{7AE83D50-7567-4A21-BBD3-002BC6DD18D0}" type="presParOf" srcId="{47534888-640E-417E-8133-C23C88E0E098}" destId="{74158499-4051-46BE-9D66-318236F5F390}" srcOrd="0" destOrd="0" presId="urn:microsoft.com/office/officeart/2005/8/layout/hierarchy6"/>
    <dgm:cxn modelId="{7CC8BA71-8AB4-4E2A-ADD6-2F258B1CB2D5}" type="presParOf" srcId="{74158499-4051-46BE-9D66-318236F5F390}" destId="{B0CABC28-CAE2-4F23-A7B4-81F1BA523E7E}" srcOrd="0" destOrd="0" presId="urn:microsoft.com/office/officeart/2005/8/layout/hierarchy6"/>
    <dgm:cxn modelId="{C61EDAD3-FBDC-4BBA-BE24-F608D595C39B}" type="presParOf" srcId="{B0CABC28-CAE2-4F23-A7B4-81F1BA523E7E}" destId="{626C11C7-841E-4474-8A08-80BDB45614AC}" srcOrd="0" destOrd="0" presId="urn:microsoft.com/office/officeart/2005/8/layout/hierarchy6"/>
    <dgm:cxn modelId="{9DB4B8C4-DDC3-47FB-9623-876031746A53}" type="presParOf" srcId="{B0CABC28-CAE2-4F23-A7B4-81F1BA523E7E}" destId="{B4CE0166-92A1-414B-9A2E-7D312E8AE006}" srcOrd="1" destOrd="0" presId="urn:microsoft.com/office/officeart/2005/8/layout/hierarchy6"/>
    <dgm:cxn modelId="{3C9D3CB2-322F-42E0-93A9-185435044448}" type="presParOf" srcId="{B4CE0166-92A1-414B-9A2E-7D312E8AE006}" destId="{A32EE5FA-6E5D-4160-BB98-C958059D07E1}" srcOrd="0" destOrd="0" presId="urn:microsoft.com/office/officeart/2005/8/layout/hierarchy6"/>
    <dgm:cxn modelId="{45148236-0E6A-4338-9AD9-E791E7697E85}" type="presParOf" srcId="{B4CE0166-92A1-414B-9A2E-7D312E8AE006}" destId="{15D4855E-DA10-452B-AA3E-D949F9031BFA}" srcOrd="1" destOrd="0" presId="urn:microsoft.com/office/officeart/2005/8/layout/hierarchy6"/>
    <dgm:cxn modelId="{F82AC4D5-C9CB-49C2-BD5E-3AFD64739E96}" type="presParOf" srcId="{15D4855E-DA10-452B-AA3E-D949F9031BFA}" destId="{79BA04E6-9AE0-4035-BF94-455E8FF5B405}" srcOrd="0" destOrd="0" presId="urn:microsoft.com/office/officeart/2005/8/layout/hierarchy6"/>
    <dgm:cxn modelId="{7F7E97B5-1A49-40BF-9B07-B4FF1CF7D7B8}" type="presParOf" srcId="{15D4855E-DA10-452B-AA3E-D949F9031BFA}" destId="{14C6F7B6-0665-454F-802C-441D962AB642}" srcOrd="1" destOrd="0" presId="urn:microsoft.com/office/officeart/2005/8/layout/hierarchy6"/>
    <dgm:cxn modelId="{B542F686-99E9-41BF-BDEB-BADE64606761}" type="presParOf" srcId="{14C6F7B6-0665-454F-802C-441D962AB642}" destId="{9CD58ED7-3310-4E61-AA7C-A662DEBE69DD}" srcOrd="0" destOrd="0" presId="urn:microsoft.com/office/officeart/2005/8/layout/hierarchy6"/>
    <dgm:cxn modelId="{4D4C39E6-35F4-4603-913D-6EA635093134}" type="presParOf" srcId="{14C6F7B6-0665-454F-802C-441D962AB642}" destId="{420AAB5B-ABF5-493F-8763-A14E073E23D9}" srcOrd="1" destOrd="0" presId="urn:microsoft.com/office/officeart/2005/8/layout/hierarchy6"/>
    <dgm:cxn modelId="{14643BBA-DAD5-441F-AEF7-CF56B6543472}" type="presParOf" srcId="{420AAB5B-ABF5-493F-8763-A14E073E23D9}" destId="{F981D6FC-CB9A-447F-818F-A0F8C73755BB}" srcOrd="0" destOrd="0" presId="urn:microsoft.com/office/officeart/2005/8/layout/hierarchy6"/>
    <dgm:cxn modelId="{3285691A-6B5B-4220-A2C5-80966145F6B0}" type="presParOf" srcId="{420AAB5B-ABF5-493F-8763-A14E073E23D9}" destId="{DB39E0A7-334B-4483-940C-4DB2A994F97C}" srcOrd="1" destOrd="0" presId="urn:microsoft.com/office/officeart/2005/8/layout/hierarchy6"/>
    <dgm:cxn modelId="{3C43EE85-3EFD-4533-B443-531C03E9238C}" type="presParOf" srcId="{14C6F7B6-0665-454F-802C-441D962AB642}" destId="{A32AB8C0-A3B3-405B-A8EE-386EBE298AB9}" srcOrd="2" destOrd="0" presId="urn:microsoft.com/office/officeart/2005/8/layout/hierarchy6"/>
    <dgm:cxn modelId="{84C5FA78-5EA5-4C22-BBCA-BE9DBD034659}" type="presParOf" srcId="{14C6F7B6-0665-454F-802C-441D962AB642}" destId="{E147F14B-8B3E-4CC3-A085-73FB6BCFFD9A}" srcOrd="3" destOrd="0" presId="urn:microsoft.com/office/officeart/2005/8/layout/hierarchy6"/>
    <dgm:cxn modelId="{79B88B70-3719-4007-8F27-0BD8C9B33CD9}" type="presParOf" srcId="{E147F14B-8B3E-4CC3-A085-73FB6BCFFD9A}" destId="{E9167004-CD69-4834-B9B4-7169AC1F6D80}" srcOrd="0" destOrd="0" presId="urn:microsoft.com/office/officeart/2005/8/layout/hierarchy6"/>
    <dgm:cxn modelId="{0416DE69-415E-4B1B-9085-1E933C7F020E}" type="presParOf" srcId="{E147F14B-8B3E-4CC3-A085-73FB6BCFFD9A}" destId="{A430240A-EC37-4541-82D3-5FCB852C49A5}" srcOrd="1" destOrd="0" presId="urn:microsoft.com/office/officeart/2005/8/layout/hierarchy6"/>
    <dgm:cxn modelId="{48C7C023-8801-4AA5-9E81-675E0C76057F}" type="presParOf" srcId="{B4CE0166-92A1-414B-9A2E-7D312E8AE006}" destId="{3AEA6B66-EFA8-4A24-9799-FA942BB44833}" srcOrd="2" destOrd="0" presId="urn:microsoft.com/office/officeart/2005/8/layout/hierarchy6"/>
    <dgm:cxn modelId="{4D5D0741-B720-4793-9C4A-B623533ED00D}" type="presParOf" srcId="{B4CE0166-92A1-414B-9A2E-7D312E8AE006}" destId="{9948C16A-FD12-423B-B71C-BF4C634E92DF}" srcOrd="3" destOrd="0" presId="urn:microsoft.com/office/officeart/2005/8/layout/hierarchy6"/>
    <dgm:cxn modelId="{CAA2A85E-C9BB-4777-90CD-A17E525358F8}" type="presParOf" srcId="{9948C16A-FD12-423B-B71C-BF4C634E92DF}" destId="{C8E8CE5B-B602-4923-920E-E47371AD004B}" srcOrd="0" destOrd="0" presId="urn:microsoft.com/office/officeart/2005/8/layout/hierarchy6"/>
    <dgm:cxn modelId="{A5F12FBD-6F95-4CEF-915E-AA1A5912DAE1}" type="presParOf" srcId="{9948C16A-FD12-423B-B71C-BF4C634E92DF}" destId="{34FD2AF2-B040-4841-B276-E249C5AF32C3}" srcOrd="1" destOrd="0" presId="urn:microsoft.com/office/officeart/2005/8/layout/hierarchy6"/>
    <dgm:cxn modelId="{DE81854B-F442-4295-8AE3-C38C48202EF5}" type="presParOf" srcId="{34FD2AF2-B040-4841-B276-E249C5AF32C3}" destId="{78C2A02A-FE46-4A4B-9DC6-F43522133B4F}" srcOrd="0" destOrd="0" presId="urn:microsoft.com/office/officeart/2005/8/layout/hierarchy6"/>
    <dgm:cxn modelId="{FF0B3FFB-F1C6-4C56-95A0-DCEB3DC40976}" type="presParOf" srcId="{34FD2AF2-B040-4841-B276-E249C5AF32C3}" destId="{2FEB8EC7-DD7D-47D5-9081-71ED7045E8C1}" srcOrd="1" destOrd="0" presId="urn:microsoft.com/office/officeart/2005/8/layout/hierarchy6"/>
    <dgm:cxn modelId="{F2C74878-23C7-49DA-8E2C-AB166D602E34}" type="presParOf" srcId="{2FEB8EC7-DD7D-47D5-9081-71ED7045E8C1}" destId="{7160DC93-74B2-4ED7-A06C-4956908E9138}" srcOrd="0" destOrd="0" presId="urn:microsoft.com/office/officeart/2005/8/layout/hierarchy6"/>
    <dgm:cxn modelId="{A961EAEF-553E-4812-8843-CDA66B2CED7F}" type="presParOf" srcId="{2FEB8EC7-DD7D-47D5-9081-71ED7045E8C1}" destId="{AD01D4F1-1D78-4E40-94A4-4882AA8EC88E}" srcOrd="1" destOrd="0" presId="urn:microsoft.com/office/officeart/2005/8/layout/hierarchy6"/>
    <dgm:cxn modelId="{95628523-7BF1-4EC8-9AB9-1E916B50B3B5}" type="presParOf" srcId="{34FD2AF2-B040-4841-B276-E249C5AF32C3}" destId="{EBC10AC6-7290-45CC-8B2E-42DD3AF9A3B9}" srcOrd="2" destOrd="0" presId="urn:microsoft.com/office/officeart/2005/8/layout/hierarchy6"/>
    <dgm:cxn modelId="{350FE494-E0FA-407D-8630-49CBB13D9223}" type="presParOf" srcId="{34FD2AF2-B040-4841-B276-E249C5AF32C3}" destId="{BCBBDCF4-D9F4-4373-990A-831E10FC7D2E}" srcOrd="3" destOrd="0" presId="urn:microsoft.com/office/officeart/2005/8/layout/hierarchy6"/>
    <dgm:cxn modelId="{1C7B2221-0D99-40FD-8BE1-F3AD5B89D930}" type="presParOf" srcId="{BCBBDCF4-D9F4-4373-990A-831E10FC7D2E}" destId="{4A90B707-4AC5-4E0E-8577-50B42B501C06}" srcOrd="0" destOrd="0" presId="urn:microsoft.com/office/officeart/2005/8/layout/hierarchy6"/>
    <dgm:cxn modelId="{A6C31981-FD69-4CD3-9DB5-5A40C4231CBC}" type="presParOf" srcId="{BCBBDCF4-D9F4-4373-990A-831E10FC7D2E}" destId="{13F1BBA4-43EF-49F2-A030-427CD4067F8A}" srcOrd="1" destOrd="0" presId="urn:microsoft.com/office/officeart/2005/8/layout/hierarchy6"/>
    <dgm:cxn modelId="{A937329C-61B3-4376-B20C-6305453C150B}" type="presParOf" srcId="{B4CE0166-92A1-414B-9A2E-7D312E8AE006}" destId="{39E21C26-2E0F-4417-B4B3-878B344AB938}" srcOrd="4" destOrd="0" presId="urn:microsoft.com/office/officeart/2005/8/layout/hierarchy6"/>
    <dgm:cxn modelId="{16611EC8-84DC-43DC-A8EE-DAF02EC949BC}" type="presParOf" srcId="{B4CE0166-92A1-414B-9A2E-7D312E8AE006}" destId="{E5E4A323-101A-4ED8-AB33-93AE399E435E}" srcOrd="5" destOrd="0" presId="urn:microsoft.com/office/officeart/2005/8/layout/hierarchy6"/>
    <dgm:cxn modelId="{35044513-B0AE-4682-A1BF-7CA227573930}" type="presParOf" srcId="{E5E4A323-101A-4ED8-AB33-93AE399E435E}" destId="{CD6ED492-90FB-4693-B705-ACBA54DB0500}" srcOrd="0" destOrd="0" presId="urn:microsoft.com/office/officeart/2005/8/layout/hierarchy6"/>
    <dgm:cxn modelId="{B35D43FD-F747-40D8-820E-4EE33ECF7CBB}" type="presParOf" srcId="{E5E4A323-101A-4ED8-AB33-93AE399E435E}" destId="{CD577868-D59E-43EC-B0DC-452369D370E0}" srcOrd="1" destOrd="0" presId="urn:microsoft.com/office/officeart/2005/8/layout/hierarchy6"/>
    <dgm:cxn modelId="{BD25146C-CEA8-4808-9143-B3AB2BFDCECE}" type="presParOf" srcId="{CD577868-D59E-43EC-B0DC-452369D370E0}" destId="{FADD27F3-3308-4FE4-941C-640A8AD634A7}" srcOrd="0" destOrd="0" presId="urn:microsoft.com/office/officeart/2005/8/layout/hierarchy6"/>
    <dgm:cxn modelId="{DD3245EA-F3D3-4847-A8F1-EE8406B43146}" type="presParOf" srcId="{CD577868-D59E-43EC-B0DC-452369D370E0}" destId="{11B6A9C6-C580-4192-9D99-705343DDD458}" srcOrd="1" destOrd="0" presId="urn:microsoft.com/office/officeart/2005/8/layout/hierarchy6"/>
    <dgm:cxn modelId="{A619E130-7FC6-4BAF-B2F6-94F972F101E2}" type="presParOf" srcId="{11B6A9C6-C580-4192-9D99-705343DDD458}" destId="{F7F47FB9-C612-4AE0-A0E5-D0AC317AAF62}" srcOrd="0" destOrd="0" presId="urn:microsoft.com/office/officeart/2005/8/layout/hierarchy6"/>
    <dgm:cxn modelId="{70CAA05C-CF3B-46A1-8A6A-A6A87658A9A5}" type="presParOf" srcId="{11B6A9C6-C580-4192-9D99-705343DDD458}" destId="{4793D823-BBE2-4054-877A-71AD8911C379}" srcOrd="1" destOrd="0" presId="urn:microsoft.com/office/officeart/2005/8/layout/hierarchy6"/>
    <dgm:cxn modelId="{CC94BFB9-CDB7-4D9A-BE57-D5705BF0D4D2}" type="presParOf" srcId="{CD577868-D59E-43EC-B0DC-452369D370E0}" destId="{DC4BFD8D-8F59-49B0-9A34-C925F97DD187}" srcOrd="2" destOrd="0" presId="urn:microsoft.com/office/officeart/2005/8/layout/hierarchy6"/>
    <dgm:cxn modelId="{D02A62DE-0C7C-4347-9A3D-47EF46402951}" type="presParOf" srcId="{CD577868-D59E-43EC-B0DC-452369D370E0}" destId="{DDBDF0D2-BE26-4ADC-B7D9-CE8AE0FB3098}" srcOrd="3" destOrd="0" presId="urn:microsoft.com/office/officeart/2005/8/layout/hierarchy6"/>
    <dgm:cxn modelId="{2B2D726C-8AF6-46E4-96DF-480A3DA57F6A}" type="presParOf" srcId="{DDBDF0D2-BE26-4ADC-B7D9-CE8AE0FB3098}" destId="{BC9F3D02-3C71-4B19-85BE-C1E18F9E006A}" srcOrd="0" destOrd="0" presId="urn:microsoft.com/office/officeart/2005/8/layout/hierarchy6"/>
    <dgm:cxn modelId="{A0EA18D8-8A2F-409A-81C3-10A25770148D}" type="presParOf" srcId="{DDBDF0D2-BE26-4ADC-B7D9-CE8AE0FB3098}" destId="{3E18749D-C6D8-48A6-94FD-DAC944399EF2}" srcOrd="1" destOrd="0" presId="urn:microsoft.com/office/officeart/2005/8/layout/hierarchy6"/>
    <dgm:cxn modelId="{CD24B847-EC32-4E80-9570-4A8257429912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99676D02-68E1-4F00-A673-C415222FEB8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מידע חלקי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611E0DD-3362-4C92-B62D-0EA7A5566A9D}" type="parTrans" cxnId="{9EBC0FD6-233F-4A7E-AFFF-2994253F1398}">
      <dgm:prSet/>
      <dgm:spPr/>
      <dgm:t>
        <a:bodyPr/>
        <a:lstStyle/>
        <a:p>
          <a:endParaRPr lang="en-IL"/>
        </a:p>
      </dgm:t>
    </dgm:pt>
    <dgm:pt modelId="{9EB1C5AB-0D1E-4347-878E-416984A8E8E4}" type="sibTrans" cxnId="{9EBC0FD6-233F-4A7E-AFFF-2994253F1398}">
      <dgm:prSet/>
      <dgm:spPr/>
      <dgm:t>
        <a:bodyPr/>
        <a:lstStyle/>
        <a:p>
          <a:endParaRPr lang="en-IL"/>
        </a:p>
      </dgm:t>
    </dgm:pt>
    <dgm:pt modelId="{2FB517B9-593B-47C6-AE02-A0EA00B77E07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C9F8665-5B04-4861-A5BA-CB419C46A820}" type="parTrans" cxnId="{A5FDBCA7-5CF0-4F80-A100-7F25F0A49610}">
      <dgm:prSet/>
      <dgm:spPr/>
      <dgm:t>
        <a:bodyPr/>
        <a:lstStyle/>
        <a:p>
          <a:endParaRPr lang="en-IL"/>
        </a:p>
      </dgm:t>
    </dgm:pt>
    <dgm:pt modelId="{6C19B5C4-62B6-4558-9773-3C364CF5F8E1}" type="sibTrans" cxnId="{A5FDBCA7-5CF0-4F80-A100-7F25F0A49610}">
      <dgm:prSet/>
      <dgm:spPr/>
      <dgm:t>
        <a:bodyPr/>
        <a:lstStyle/>
        <a:p>
          <a:endParaRPr lang="en-IL"/>
        </a:p>
      </dgm:t>
    </dgm:pt>
    <dgm:pt modelId="{7873C44D-17D5-4E92-BA02-6FC3C070D0F8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653969E6-53A5-40BC-A1F3-EC387888FD0E}" type="parTrans" cxnId="{04256F8B-481B-4ABE-8036-5DDE1F992BB3}">
      <dgm:prSet/>
      <dgm:spPr/>
      <dgm:t>
        <a:bodyPr/>
        <a:lstStyle/>
        <a:p>
          <a:endParaRPr lang="en-IL"/>
        </a:p>
      </dgm:t>
    </dgm:pt>
    <dgm:pt modelId="{1D22DC07-2FC1-4AC5-8D91-4A51CF01CD9F}" type="sibTrans" cxnId="{04256F8B-481B-4ABE-8036-5DDE1F992BB3}">
      <dgm:prSet/>
      <dgm:spPr/>
      <dgm:t>
        <a:bodyPr/>
        <a:lstStyle/>
        <a:p>
          <a:endParaRPr lang="en-IL"/>
        </a:p>
      </dgm:t>
    </dgm:pt>
    <dgm:pt modelId="{667B31BE-6A08-45C0-9C0E-BC91E5120EF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הפתרונות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182DDE-8B8B-4CAD-B2B0-593D698C3216}" type="parTrans" cxnId="{0649B981-75CA-44BD-8B45-43A03FDA2766}">
      <dgm:prSet/>
      <dgm:spPr/>
      <dgm:t>
        <a:bodyPr/>
        <a:lstStyle/>
        <a:p>
          <a:endParaRPr lang="en-IL"/>
        </a:p>
      </dgm:t>
    </dgm:pt>
    <dgm:pt modelId="{D719AC4C-709C-4DD8-8911-0159261F377A}" type="sibTrans" cxnId="{0649B981-75CA-44BD-8B45-43A03FDA2766}">
      <dgm:prSet/>
      <dgm:spPr/>
      <dgm:t>
        <a:bodyPr/>
        <a:lstStyle/>
        <a:p>
          <a:endParaRPr lang="en-IL"/>
        </a:p>
      </dgm:t>
    </dgm:pt>
    <dgm:pt modelId="{4FACFA4D-8C16-4FCC-8510-7968F13177B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מהשחרה להפרדה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A240754-AB46-44FE-A4FC-1500F4E10392}" type="parTrans" cxnId="{1A7779CA-056E-4606-89AB-C415C79ABE4E}">
      <dgm:prSet/>
      <dgm:spPr/>
      <dgm:t>
        <a:bodyPr/>
        <a:lstStyle/>
        <a:p>
          <a:endParaRPr lang="en-IL"/>
        </a:p>
      </dgm:t>
    </dgm:pt>
    <dgm:pt modelId="{2CF2C3E7-4F6D-47EE-8E34-52D397CB9CF3}" type="sibTrans" cxnId="{1A7779CA-056E-4606-89AB-C415C79ABE4E}">
      <dgm:prSet/>
      <dgm:spPr/>
      <dgm:t>
        <a:bodyPr/>
        <a:lstStyle/>
        <a:p>
          <a:endParaRPr lang="en-IL"/>
        </a:p>
      </dgm:t>
    </dgm:pt>
    <dgm:pt modelId="{433372F4-D741-494F-88EA-0CA6AC95FE44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ערנות והקפדה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29E0B97A-C1F3-46F6-850B-CB7D0FBF8840}" type="parTrans" cxnId="{E4E71D3A-B772-4536-8F39-9AEC77770AC4}">
      <dgm:prSet/>
      <dgm:spPr/>
      <dgm:t>
        <a:bodyPr/>
        <a:lstStyle/>
        <a:p>
          <a:endParaRPr lang="en-IL"/>
        </a:p>
      </dgm:t>
    </dgm:pt>
    <dgm:pt modelId="{4BD3CE4E-E335-4C0D-BD31-6CA7CB120386}" type="sibTrans" cxnId="{E4E71D3A-B772-4536-8F39-9AEC77770AC4}">
      <dgm:prSet/>
      <dgm:spPr/>
      <dgm:t>
        <a:bodyPr/>
        <a:lstStyle/>
        <a:p>
          <a:endParaRPr lang="en-IL"/>
        </a:p>
      </dgm:t>
    </dgm:pt>
    <dgm:pt modelId="{7E30DD39-B479-43DC-A070-55A499AD96F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BBAAA9C-0436-4585-9153-C696A560E133}" type="parTrans" cxnId="{36475D5C-C9D2-4524-886E-540DCEFEEECB}">
      <dgm:prSet/>
      <dgm:spPr/>
      <dgm:t>
        <a:bodyPr/>
        <a:lstStyle/>
        <a:p>
          <a:endParaRPr lang="en-IL"/>
        </a:p>
      </dgm:t>
    </dgm:pt>
    <dgm:pt modelId="{70C53CE1-19B1-4B77-8455-E68EB63C132A}" type="sibTrans" cxnId="{36475D5C-C9D2-4524-886E-540DCEFEEECB}">
      <dgm:prSet/>
      <dgm:spPr/>
      <dgm:t>
        <a:bodyPr/>
        <a:lstStyle/>
        <a:p>
          <a:endParaRPr lang="en-IL"/>
        </a:p>
      </dgm:t>
    </dgm:pt>
    <dgm:pt modelId="{0CADFB09-9014-40C1-90D0-A5EB31078417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93257B97-702E-4593-BF87-CB12F6994721}" type="parTrans" cxnId="{EE27F144-AF4B-4759-BC74-43559E9769E7}">
      <dgm:prSet/>
      <dgm:spPr/>
      <dgm:t>
        <a:bodyPr/>
        <a:lstStyle/>
        <a:p>
          <a:endParaRPr lang="en-IL"/>
        </a:p>
      </dgm:t>
    </dgm:pt>
    <dgm:pt modelId="{26AA829A-3571-4560-A51C-BA13EF1A4A1F}" type="sibTrans" cxnId="{EE27F144-AF4B-4759-BC74-43559E9769E7}">
      <dgm:prSet/>
      <dgm:spPr/>
      <dgm:t>
        <a:bodyPr/>
        <a:lstStyle/>
        <a:p>
          <a:endParaRPr lang="en-IL"/>
        </a:p>
      </dgm:t>
    </dgm:pt>
    <dgm:pt modelId="{A83B047F-B2E3-48D5-8636-AD0591C2F578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7FF1D583-FD39-4720-80DB-A2A0C13D6F07}" type="parTrans" cxnId="{D47F5972-20ED-4654-A00A-3522469321F3}">
      <dgm:prSet/>
      <dgm:spPr/>
      <dgm:t>
        <a:bodyPr/>
        <a:lstStyle/>
        <a:p>
          <a:endParaRPr lang="en-IL"/>
        </a:p>
      </dgm:t>
    </dgm:pt>
    <dgm:pt modelId="{1080B576-6031-47ED-8190-F902625EF798}" type="sibTrans" cxnId="{D47F5972-20ED-4654-A00A-3522469321F3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0CABC28-CAE2-4F23-A7B4-81F1BA523E7E}" type="pres">
      <dgm:prSet presAssocID="{99676D02-68E1-4F00-A673-C415222FEB8A}" presName="Name14" presStyleCnt="0"/>
      <dgm:spPr/>
    </dgm:pt>
    <dgm:pt modelId="{626C11C7-841E-4474-8A08-80BDB45614AC}" type="pres">
      <dgm:prSet presAssocID="{99676D02-68E1-4F00-A673-C415222FEB8A}" presName="level1Shape" presStyleLbl="node0" presStyleIdx="0" presStyleCnt="1">
        <dgm:presLayoutVars>
          <dgm:chPref val="3"/>
        </dgm:presLayoutVars>
      </dgm:prSet>
      <dgm:spPr/>
    </dgm:pt>
    <dgm:pt modelId="{B4CE0166-92A1-414B-9A2E-7D312E8AE006}" type="pres">
      <dgm:prSet presAssocID="{99676D02-68E1-4F00-A673-C415222FEB8A}" presName="hierChild2" presStyleCnt="0"/>
      <dgm:spPr/>
    </dgm:pt>
    <dgm:pt modelId="{A32EE5FA-6E5D-4160-BB98-C958059D07E1}" type="pres">
      <dgm:prSet presAssocID="{EBBAAA9C-0436-4585-9153-C696A560E133}" presName="Name19" presStyleLbl="parChTrans1D2" presStyleIdx="0" presStyleCnt="3"/>
      <dgm:spPr/>
    </dgm:pt>
    <dgm:pt modelId="{15D4855E-DA10-452B-AA3E-D949F9031BFA}" type="pres">
      <dgm:prSet presAssocID="{7E30DD39-B479-43DC-A070-55A499AD96F6}" presName="Name21" presStyleCnt="0"/>
      <dgm:spPr/>
    </dgm:pt>
    <dgm:pt modelId="{79BA04E6-9AE0-4035-BF94-455E8FF5B405}" type="pres">
      <dgm:prSet presAssocID="{7E30DD39-B479-43DC-A070-55A499AD96F6}" presName="level2Shape" presStyleLbl="node2" presStyleIdx="0" presStyleCnt="3"/>
      <dgm:spPr/>
    </dgm:pt>
    <dgm:pt modelId="{14C6F7B6-0665-454F-802C-441D962AB642}" type="pres">
      <dgm:prSet presAssocID="{7E30DD39-B479-43DC-A070-55A499AD96F6}" presName="hierChild3" presStyleCnt="0"/>
      <dgm:spPr/>
    </dgm:pt>
    <dgm:pt modelId="{9CD58ED7-3310-4E61-AA7C-A662DEBE69DD}" type="pres">
      <dgm:prSet presAssocID="{93257B97-702E-4593-BF87-CB12F6994721}" presName="Name19" presStyleLbl="parChTrans1D3" presStyleIdx="0" presStyleCnt="6"/>
      <dgm:spPr/>
    </dgm:pt>
    <dgm:pt modelId="{420AAB5B-ABF5-493F-8763-A14E073E23D9}" type="pres">
      <dgm:prSet presAssocID="{0CADFB09-9014-40C1-90D0-A5EB31078417}" presName="Name21" presStyleCnt="0"/>
      <dgm:spPr/>
    </dgm:pt>
    <dgm:pt modelId="{F981D6FC-CB9A-447F-818F-A0F8C73755BB}" type="pres">
      <dgm:prSet presAssocID="{0CADFB09-9014-40C1-90D0-A5EB31078417}" presName="level2Shape" presStyleLbl="node3" presStyleIdx="0" presStyleCnt="6"/>
      <dgm:spPr/>
    </dgm:pt>
    <dgm:pt modelId="{DB39E0A7-334B-4483-940C-4DB2A994F97C}" type="pres">
      <dgm:prSet presAssocID="{0CADFB09-9014-40C1-90D0-A5EB31078417}" presName="hierChild3" presStyleCnt="0"/>
      <dgm:spPr/>
    </dgm:pt>
    <dgm:pt modelId="{A32AB8C0-A3B3-405B-A8EE-386EBE298AB9}" type="pres">
      <dgm:prSet presAssocID="{7FF1D583-FD39-4720-80DB-A2A0C13D6F07}" presName="Name19" presStyleLbl="parChTrans1D3" presStyleIdx="1" presStyleCnt="6"/>
      <dgm:spPr/>
    </dgm:pt>
    <dgm:pt modelId="{E147F14B-8B3E-4CC3-A085-73FB6BCFFD9A}" type="pres">
      <dgm:prSet presAssocID="{A83B047F-B2E3-48D5-8636-AD0591C2F578}" presName="Name21" presStyleCnt="0"/>
      <dgm:spPr/>
    </dgm:pt>
    <dgm:pt modelId="{E9167004-CD69-4834-B9B4-7169AC1F6D80}" type="pres">
      <dgm:prSet presAssocID="{A83B047F-B2E3-48D5-8636-AD0591C2F578}" presName="level2Shape" presStyleLbl="node3" presStyleIdx="1" presStyleCnt="6"/>
      <dgm:spPr/>
    </dgm:pt>
    <dgm:pt modelId="{A430240A-EC37-4541-82D3-5FCB852C49A5}" type="pres">
      <dgm:prSet presAssocID="{A83B047F-B2E3-48D5-8636-AD0591C2F578}" presName="hierChild3" presStyleCnt="0"/>
      <dgm:spPr/>
    </dgm:pt>
    <dgm:pt modelId="{3AEA6B66-EFA8-4A24-9799-FA942BB44833}" type="pres">
      <dgm:prSet presAssocID="{37276CAD-0E86-4F97-A2DC-9C3A71A7A02A}" presName="Name19" presStyleLbl="parChTrans1D2" presStyleIdx="1" presStyleCnt="3"/>
      <dgm:spPr/>
    </dgm:pt>
    <dgm:pt modelId="{9948C16A-FD12-423B-B71C-BF4C634E92DF}" type="pres">
      <dgm:prSet presAssocID="{4A8C5099-0DEF-4650-AE54-7A2952407469}" presName="Name21" presStyleCnt="0"/>
      <dgm:spPr/>
    </dgm:pt>
    <dgm:pt modelId="{C8E8CE5B-B602-4923-920E-E47371AD004B}" type="pres">
      <dgm:prSet presAssocID="{4A8C5099-0DEF-4650-AE54-7A2952407469}" presName="level2Shape" presStyleLbl="node2" presStyleIdx="1" presStyleCnt="3"/>
      <dgm:spPr/>
    </dgm:pt>
    <dgm:pt modelId="{34FD2AF2-B040-4841-B276-E249C5AF32C3}" type="pres">
      <dgm:prSet presAssocID="{4A8C5099-0DEF-4650-AE54-7A2952407469}" presName="hierChild3" presStyleCnt="0"/>
      <dgm:spPr/>
    </dgm:pt>
    <dgm:pt modelId="{78C2A02A-FE46-4A4B-9DC6-F43522133B4F}" type="pres">
      <dgm:prSet presAssocID="{EC9F8665-5B04-4861-A5BA-CB419C46A820}" presName="Name19" presStyleLbl="parChTrans1D3" presStyleIdx="2" presStyleCnt="6"/>
      <dgm:spPr/>
    </dgm:pt>
    <dgm:pt modelId="{2FEB8EC7-DD7D-47D5-9081-71ED7045E8C1}" type="pres">
      <dgm:prSet presAssocID="{2FB517B9-593B-47C6-AE02-A0EA00B77E07}" presName="Name21" presStyleCnt="0"/>
      <dgm:spPr/>
    </dgm:pt>
    <dgm:pt modelId="{7160DC93-74B2-4ED7-A06C-4956908E9138}" type="pres">
      <dgm:prSet presAssocID="{2FB517B9-593B-47C6-AE02-A0EA00B77E07}" presName="level2Shape" presStyleLbl="node3" presStyleIdx="2" presStyleCnt="6"/>
      <dgm:spPr/>
    </dgm:pt>
    <dgm:pt modelId="{AD01D4F1-1D78-4E40-94A4-4882AA8EC88E}" type="pres">
      <dgm:prSet presAssocID="{2FB517B9-593B-47C6-AE02-A0EA00B77E07}" presName="hierChild3" presStyleCnt="0"/>
      <dgm:spPr/>
    </dgm:pt>
    <dgm:pt modelId="{EBC10AC6-7290-45CC-8B2E-42DD3AF9A3B9}" type="pres">
      <dgm:prSet presAssocID="{653969E6-53A5-40BC-A1F3-EC387888FD0E}" presName="Name19" presStyleLbl="parChTrans1D3" presStyleIdx="3" presStyleCnt="6"/>
      <dgm:spPr/>
    </dgm:pt>
    <dgm:pt modelId="{BCBBDCF4-D9F4-4373-990A-831E10FC7D2E}" type="pres">
      <dgm:prSet presAssocID="{7873C44D-17D5-4E92-BA02-6FC3C070D0F8}" presName="Name21" presStyleCnt="0"/>
      <dgm:spPr/>
    </dgm:pt>
    <dgm:pt modelId="{4A90B707-4AC5-4E0E-8577-50B42B501C06}" type="pres">
      <dgm:prSet presAssocID="{7873C44D-17D5-4E92-BA02-6FC3C070D0F8}" presName="level2Shape" presStyleLbl="node3" presStyleIdx="3" presStyleCnt="6"/>
      <dgm:spPr/>
    </dgm:pt>
    <dgm:pt modelId="{13F1BBA4-43EF-49F2-A030-427CD4067F8A}" type="pres">
      <dgm:prSet presAssocID="{7873C44D-17D5-4E92-BA02-6FC3C070D0F8}" presName="hierChild3" presStyleCnt="0"/>
      <dgm:spPr/>
    </dgm:pt>
    <dgm:pt modelId="{39E21C26-2E0F-4417-B4B3-878B344AB938}" type="pres">
      <dgm:prSet presAssocID="{7E182DDE-8B8B-4CAD-B2B0-593D698C3216}" presName="Name19" presStyleLbl="parChTrans1D2" presStyleIdx="2" presStyleCnt="3"/>
      <dgm:spPr/>
    </dgm:pt>
    <dgm:pt modelId="{E5E4A323-101A-4ED8-AB33-93AE399E435E}" type="pres">
      <dgm:prSet presAssocID="{667B31BE-6A08-45C0-9C0E-BC91E5120EFD}" presName="Name21" presStyleCnt="0"/>
      <dgm:spPr/>
    </dgm:pt>
    <dgm:pt modelId="{CD6ED492-90FB-4693-B705-ACBA54DB0500}" type="pres">
      <dgm:prSet presAssocID="{667B31BE-6A08-45C0-9C0E-BC91E5120EFD}" presName="level2Shape" presStyleLbl="node2" presStyleIdx="2" presStyleCnt="3"/>
      <dgm:spPr/>
    </dgm:pt>
    <dgm:pt modelId="{CD577868-D59E-43EC-B0DC-452369D370E0}" type="pres">
      <dgm:prSet presAssocID="{667B31BE-6A08-45C0-9C0E-BC91E5120EFD}" presName="hierChild3" presStyleCnt="0"/>
      <dgm:spPr/>
    </dgm:pt>
    <dgm:pt modelId="{FADD27F3-3308-4FE4-941C-640A8AD634A7}" type="pres">
      <dgm:prSet presAssocID="{29E0B97A-C1F3-46F6-850B-CB7D0FBF8840}" presName="Name19" presStyleLbl="parChTrans1D3" presStyleIdx="4" presStyleCnt="6"/>
      <dgm:spPr/>
    </dgm:pt>
    <dgm:pt modelId="{11B6A9C6-C580-4192-9D99-705343DDD458}" type="pres">
      <dgm:prSet presAssocID="{433372F4-D741-494F-88EA-0CA6AC95FE44}" presName="Name21" presStyleCnt="0"/>
      <dgm:spPr/>
    </dgm:pt>
    <dgm:pt modelId="{F7F47FB9-C612-4AE0-A0E5-D0AC317AAF62}" type="pres">
      <dgm:prSet presAssocID="{433372F4-D741-494F-88EA-0CA6AC95FE44}" presName="level2Shape" presStyleLbl="node3" presStyleIdx="4" presStyleCnt="6"/>
      <dgm:spPr/>
    </dgm:pt>
    <dgm:pt modelId="{4793D823-BBE2-4054-877A-71AD8911C379}" type="pres">
      <dgm:prSet presAssocID="{433372F4-D741-494F-88EA-0CA6AC95FE44}" presName="hierChild3" presStyleCnt="0"/>
      <dgm:spPr/>
    </dgm:pt>
    <dgm:pt modelId="{DC4BFD8D-8F59-49B0-9A34-C925F97DD187}" type="pres">
      <dgm:prSet presAssocID="{CA240754-AB46-44FE-A4FC-1500F4E10392}" presName="Name19" presStyleLbl="parChTrans1D3" presStyleIdx="5" presStyleCnt="6"/>
      <dgm:spPr/>
    </dgm:pt>
    <dgm:pt modelId="{DDBDF0D2-BE26-4ADC-B7D9-CE8AE0FB3098}" type="pres">
      <dgm:prSet presAssocID="{4FACFA4D-8C16-4FCC-8510-7968F13177BD}" presName="Name21" presStyleCnt="0"/>
      <dgm:spPr/>
    </dgm:pt>
    <dgm:pt modelId="{BC9F3D02-3C71-4B19-85BE-C1E18F9E006A}" type="pres">
      <dgm:prSet presAssocID="{4FACFA4D-8C16-4FCC-8510-7968F13177BD}" presName="level2Shape" presStyleLbl="node3" presStyleIdx="5" presStyleCnt="6"/>
      <dgm:spPr/>
    </dgm:pt>
    <dgm:pt modelId="{3E18749D-C6D8-48A6-94FD-DAC944399EF2}" type="pres">
      <dgm:prSet presAssocID="{4FACFA4D-8C16-4FCC-8510-7968F13177B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84D1632A-8B36-4F3F-80BC-563C278901DB}" type="presOf" srcId="{433372F4-D741-494F-88EA-0CA6AC95FE44}" destId="{F7F47FB9-C612-4AE0-A0E5-D0AC317AAF62}" srcOrd="0" destOrd="0" presId="urn:microsoft.com/office/officeart/2005/8/layout/hierarchy6"/>
    <dgm:cxn modelId="{E4E71D3A-B772-4536-8F39-9AEC77770AC4}" srcId="{667B31BE-6A08-45C0-9C0E-BC91E5120EFD}" destId="{433372F4-D741-494F-88EA-0CA6AC95FE44}" srcOrd="0" destOrd="0" parTransId="{29E0B97A-C1F3-46F6-850B-CB7D0FBF8840}" sibTransId="{4BD3CE4E-E335-4C0D-BD31-6CA7CB120386}"/>
    <dgm:cxn modelId="{36475D5C-C9D2-4524-886E-540DCEFEEECB}" srcId="{99676D02-68E1-4F00-A673-C415222FEB8A}" destId="{7E30DD39-B479-43DC-A070-55A499AD96F6}" srcOrd="0" destOrd="0" parTransId="{EBBAAA9C-0436-4585-9153-C696A560E133}" sibTransId="{70C53CE1-19B1-4B77-8455-E68EB63C132A}"/>
    <dgm:cxn modelId="{00664361-ADA1-4B81-BE67-EE1ECFA30D93}" type="presOf" srcId="{CA240754-AB46-44FE-A4FC-1500F4E10392}" destId="{DC4BFD8D-8F59-49B0-9A34-C925F97DD187}" srcOrd="0" destOrd="0" presId="urn:microsoft.com/office/officeart/2005/8/layout/hierarchy6"/>
    <dgm:cxn modelId="{EF0B8561-0801-4E71-8335-D674EA04A876}" type="presOf" srcId="{7FF1D583-FD39-4720-80DB-A2A0C13D6F07}" destId="{A32AB8C0-A3B3-405B-A8EE-386EBE298AB9}" srcOrd="0" destOrd="0" presId="urn:microsoft.com/office/officeart/2005/8/layout/hierarchy6"/>
    <dgm:cxn modelId="{9C1DC244-F537-4079-804C-89BA4FB34411}" type="presOf" srcId="{29E0B97A-C1F3-46F6-850B-CB7D0FBF8840}" destId="{FADD27F3-3308-4FE4-941C-640A8AD634A7}" srcOrd="0" destOrd="0" presId="urn:microsoft.com/office/officeart/2005/8/layout/hierarchy6"/>
    <dgm:cxn modelId="{EE27F144-AF4B-4759-BC74-43559E9769E7}" srcId="{7E30DD39-B479-43DC-A070-55A499AD96F6}" destId="{0CADFB09-9014-40C1-90D0-A5EB31078417}" srcOrd="0" destOrd="0" parTransId="{93257B97-702E-4593-BF87-CB12F6994721}" sibTransId="{26AA829A-3571-4560-A51C-BA13EF1A4A1F}"/>
    <dgm:cxn modelId="{D3D5A967-C3CF-4598-ABD8-D98A9310A05F}" type="presOf" srcId="{37276CAD-0E86-4F97-A2DC-9C3A71A7A02A}" destId="{3AEA6B66-EFA8-4A24-9799-FA942BB44833}" srcOrd="0" destOrd="0" presId="urn:microsoft.com/office/officeart/2005/8/layout/hierarchy6"/>
    <dgm:cxn modelId="{70C8294B-4BD5-494D-B825-CF3814BCED54}" type="presOf" srcId="{99676D02-68E1-4F00-A673-C415222FEB8A}" destId="{626C11C7-841E-4474-8A08-80BDB45614AC}" srcOrd="0" destOrd="0" presId="urn:microsoft.com/office/officeart/2005/8/layout/hierarchy6"/>
    <dgm:cxn modelId="{DFD27B6E-6521-4EFA-9578-09782A1E9262}" type="presOf" srcId="{0CADFB09-9014-40C1-90D0-A5EB31078417}" destId="{F981D6FC-CB9A-447F-818F-A0F8C73755BB}" srcOrd="0" destOrd="0" presId="urn:microsoft.com/office/officeart/2005/8/layout/hierarchy6"/>
    <dgm:cxn modelId="{72374350-494D-49D7-BEC2-C7DE21283B41}" type="presOf" srcId="{93257B97-702E-4593-BF87-CB12F6994721}" destId="{9CD58ED7-3310-4E61-AA7C-A662DEBE69DD}" srcOrd="0" destOrd="0" presId="urn:microsoft.com/office/officeart/2005/8/layout/hierarchy6"/>
    <dgm:cxn modelId="{D47F5972-20ED-4654-A00A-3522469321F3}" srcId="{7E30DD39-B479-43DC-A070-55A499AD96F6}" destId="{A83B047F-B2E3-48D5-8636-AD0591C2F578}" srcOrd="1" destOrd="0" parTransId="{7FF1D583-FD39-4720-80DB-A2A0C13D6F07}" sibTransId="{1080B576-6031-47ED-8190-F902625EF798}"/>
    <dgm:cxn modelId="{34425B7B-BE07-4B5D-A603-EA3ECD76AE55}" type="presOf" srcId="{667B31BE-6A08-45C0-9C0E-BC91E5120EFD}" destId="{CD6ED492-90FB-4693-B705-ACBA54DB0500}" srcOrd="0" destOrd="0" presId="urn:microsoft.com/office/officeart/2005/8/layout/hierarchy6"/>
    <dgm:cxn modelId="{82BA957B-26D1-441D-9375-5B517C400929}" type="presOf" srcId="{7873C44D-17D5-4E92-BA02-6FC3C070D0F8}" destId="{4A90B707-4AC5-4E0E-8577-50B42B501C06}" srcOrd="0" destOrd="0" presId="urn:microsoft.com/office/officeart/2005/8/layout/hierarchy6"/>
    <dgm:cxn modelId="{0649B981-75CA-44BD-8B45-43A03FDA2766}" srcId="{99676D02-68E1-4F00-A673-C415222FEB8A}" destId="{667B31BE-6A08-45C0-9C0E-BC91E5120EFD}" srcOrd="2" destOrd="0" parTransId="{7E182DDE-8B8B-4CAD-B2B0-593D698C3216}" sibTransId="{D719AC4C-709C-4DD8-8911-0159261F377A}"/>
    <dgm:cxn modelId="{07FA9288-B73A-4748-8183-F8E60E8F87B5}" type="presOf" srcId="{2FB517B9-593B-47C6-AE02-A0EA00B77E07}" destId="{7160DC93-74B2-4ED7-A06C-4956908E9138}" srcOrd="0" destOrd="0" presId="urn:microsoft.com/office/officeart/2005/8/layout/hierarchy6"/>
    <dgm:cxn modelId="{04256F8B-481B-4ABE-8036-5DDE1F992BB3}" srcId="{4A8C5099-0DEF-4650-AE54-7A2952407469}" destId="{7873C44D-17D5-4E92-BA02-6FC3C070D0F8}" srcOrd="1" destOrd="0" parTransId="{653969E6-53A5-40BC-A1F3-EC387888FD0E}" sibTransId="{1D22DC07-2FC1-4AC5-8D91-4A51CF01CD9F}"/>
    <dgm:cxn modelId="{500EB68B-E9B8-4F46-B71D-18ABDB422E22}" type="presOf" srcId="{4FACFA4D-8C16-4FCC-8510-7968F13177BD}" destId="{BC9F3D02-3C71-4B19-85BE-C1E18F9E006A}" srcOrd="0" destOrd="0" presId="urn:microsoft.com/office/officeart/2005/8/layout/hierarchy6"/>
    <dgm:cxn modelId="{1BFABC8C-32F4-46E3-917C-47AE0BE70960}" type="presOf" srcId="{EBBAAA9C-0436-4585-9153-C696A560E133}" destId="{A32EE5FA-6E5D-4160-BB98-C958059D07E1}" srcOrd="0" destOrd="0" presId="urn:microsoft.com/office/officeart/2005/8/layout/hierarchy6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A5FDBCA7-5CF0-4F80-A100-7F25F0A49610}" srcId="{4A8C5099-0DEF-4650-AE54-7A2952407469}" destId="{2FB517B9-593B-47C6-AE02-A0EA00B77E07}" srcOrd="0" destOrd="0" parTransId="{EC9F8665-5B04-4861-A5BA-CB419C46A820}" sibTransId="{6C19B5C4-62B6-4558-9773-3C364CF5F8E1}"/>
    <dgm:cxn modelId="{7CF2E3AA-15B4-4BB6-A4A6-AF80A9D509AD}" type="presOf" srcId="{A83B047F-B2E3-48D5-8636-AD0591C2F578}" destId="{E9167004-CD69-4834-B9B4-7169AC1F6D80}" srcOrd="0" destOrd="0" presId="urn:microsoft.com/office/officeart/2005/8/layout/hierarchy6"/>
    <dgm:cxn modelId="{924331BA-7B34-43F3-BE3D-D1BC0BF8F195}" type="presOf" srcId="{7E182DDE-8B8B-4CAD-B2B0-593D698C3216}" destId="{39E21C26-2E0F-4417-B4B3-878B344AB938}" srcOrd="0" destOrd="0" presId="urn:microsoft.com/office/officeart/2005/8/layout/hierarchy6"/>
    <dgm:cxn modelId="{AE49E3C1-8BA7-40AD-8BBE-4C4615C4B468}" srcId="{99676D02-68E1-4F00-A673-C415222FEB8A}" destId="{4A8C5099-0DEF-4650-AE54-7A2952407469}" srcOrd="1" destOrd="0" parTransId="{37276CAD-0E86-4F97-A2DC-9C3A71A7A02A}" sibTransId="{1A4BCE3E-50D5-433F-AC48-4264F9677CBB}"/>
    <dgm:cxn modelId="{1A7779CA-056E-4606-89AB-C415C79ABE4E}" srcId="{667B31BE-6A08-45C0-9C0E-BC91E5120EFD}" destId="{4FACFA4D-8C16-4FCC-8510-7968F13177BD}" srcOrd="1" destOrd="0" parTransId="{CA240754-AB46-44FE-A4FC-1500F4E10392}" sibTransId="{2CF2C3E7-4F6D-47EE-8E34-52D397CB9CF3}"/>
    <dgm:cxn modelId="{9EBC0FD6-233F-4A7E-AFFF-2994253F1398}" srcId="{A2015EEB-A490-4DA8-9548-FB522A67196B}" destId="{99676D02-68E1-4F00-A673-C415222FEB8A}" srcOrd="0" destOrd="0" parTransId="{E611E0DD-3362-4C92-B62D-0EA7A5566A9D}" sibTransId="{9EB1C5AB-0D1E-4347-878E-416984A8E8E4}"/>
    <dgm:cxn modelId="{0C340FE2-6938-4001-BC34-071BCAB3F3D9}" type="presOf" srcId="{653969E6-53A5-40BC-A1F3-EC387888FD0E}" destId="{EBC10AC6-7290-45CC-8B2E-42DD3AF9A3B9}" srcOrd="0" destOrd="0" presId="urn:microsoft.com/office/officeart/2005/8/layout/hierarchy6"/>
    <dgm:cxn modelId="{099608EE-8323-432C-9D95-EA2A0799A894}" type="presOf" srcId="{EC9F8665-5B04-4861-A5BA-CB419C46A820}" destId="{78C2A02A-FE46-4A4B-9DC6-F43522133B4F}" srcOrd="0" destOrd="0" presId="urn:microsoft.com/office/officeart/2005/8/layout/hierarchy6"/>
    <dgm:cxn modelId="{9CF696F7-0F8C-4DCF-8396-94DBDDACAACE}" type="presOf" srcId="{4A8C5099-0DEF-4650-AE54-7A2952407469}" destId="{C8E8CE5B-B602-4923-920E-E47371AD004B}" srcOrd="0" destOrd="0" presId="urn:microsoft.com/office/officeart/2005/8/layout/hierarchy6"/>
    <dgm:cxn modelId="{6DA066FF-582A-45BA-BE43-3E1FA3BCE37C}" type="presOf" srcId="{7E30DD39-B479-43DC-A070-55A499AD96F6}" destId="{79BA04E6-9AE0-4035-BF94-455E8FF5B405}" srcOrd="0" destOrd="0" presId="urn:microsoft.com/office/officeart/2005/8/layout/hierarchy6"/>
    <dgm:cxn modelId="{194BC6C0-714E-4646-A1B4-8C392D57B687}" type="presParOf" srcId="{12503DC6-68B3-44BC-A7F9-EB55007FEFDF}" destId="{47534888-640E-417E-8133-C23C88E0E098}" srcOrd="0" destOrd="0" presId="urn:microsoft.com/office/officeart/2005/8/layout/hierarchy6"/>
    <dgm:cxn modelId="{7AE83D50-7567-4A21-BBD3-002BC6DD18D0}" type="presParOf" srcId="{47534888-640E-417E-8133-C23C88E0E098}" destId="{74158499-4051-46BE-9D66-318236F5F390}" srcOrd="0" destOrd="0" presId="urn:microsoft.com/office/officeart/2005/8/layout/hierarchy6"/>
    <dgm:cxn modelId="{7CC8BA71-8AB4-4E2A-ADD6-2F258B1CB2D5}" type="presParOf" srcId="{74158499-4051-46BE-9D66-318236F5F390}" destId="{B0CABC28-CAE2-4F23-A7B4-81F1BA523E7E}" srcOrd="0" destOrd="0" presId="urn:microsoft.com/office/officeart/2005/8/layout/hierarchy6"/>
    <dgm:cxn modelId="{C61EDAD3-FBDC-4BBA-BE24-F608D595C39B}" type="presParOf" srcId="{B0CABC28-CAE2-4F23-A7B4-81F1BA523E7E}" destId="{626C11C7-841E-4474-8A08-80BDB45614AC}" srcOrd="0" destOrd="0" presId="urn:microsoft.com/office/officeart/2005/8/layout/hierarchy6"/>
    <dgm:cxn modelId="{9DB4B8C4-DDC3-47FB-9623-876031746A53}" type="presParOf" srcId="{B0CABC28-CAE2-4F23-A7B4-81F1BA523E7E}" destId="{B4CE0166-92A1-414B-9A2E-7D312E8AE006}" srcOrd="1" destOrd="0" presId="urn:microsoft.com/office/officeart/2005/8/layout/hierarchy6"/>
    <dgm:cxn modelId="{3C9D3CB2-322F-42E0-93A9-185435044448}" type="presParOf" srcId="{B4CE0166-92A1-414B-9A2E-7D312E8AE006}" destId="{A32EE5FA-6E5D-4160-BB98-C958059D07E1}" srcOrd="0" destOrd="0" presId="urn:microsoft.com/office/officeart/2005/8/layout/hierarchy6"/>
    <dgm:cxn modelId="{45148236-0E6A-4338-9AD9-E791E7697E85}" type="presParOf" srcId="{B4CE0166-92A1-414B-9A2E-7D312E8AE006}" destId="{15D4855E-DA10-452B-AA3E-D949F9031BFA}" srcOrd="1" destOrd="0" presId="urn:microsoft.com/office/officeart/2005/8/layout/hierarchy6"/>
    <dgm:cxn modelId="{F82AC4D5-C9CB-49C2-BD5E-3AFD64739E96}" type="presParOf" srcId="{15D4855E-DA10-452B-AA3E-D949F9031BFA}" destId="{79BA04E6-9AE0-4035-BF94-455E8FF5B405}" srcOrd="0" destOrd="0" presId="urn:microsoft.com/office/officeart/2005/8/layout/hierarchy6"/>
    <dgm:cxn modelId="{7F7E97B5-1A49-40BF-9B07-B4FF1CF7D7B8}" type="presParOf" srcId="{15D4855E-DA10-452B-AA3E-D949F9031BFA}" destId="{14C6F7B6-0665-454F-802C-441D962AB642}" srcOrd="1" destOrd="0" presId="urn:microsoft.com/office/officeart/2005/8/layout/hierarchy6"/>
    <dgm:cxn modelId="{B542F686-99E9-41BF-BDEB-BADE64606761}" type="presParOf" srcId="{14C6F7B6-0665-454F-802C-441D962AB642}" destId="{9CD58ED7-3310-4E61-AA7C-A662DEBE69DD}" srcOrd="0" destOrd="0" presId="urn:microsoft.com/office/officeart/2005/8/layout/hierarchy6"/>
    <dgm:cxn modelId="{4D4C39E6-35F4-4603-913D-6EA635093134}" type="presParOf" srcId="{14C6F7B6-0665-454F-802C-441D962AB642}" destId="{420AAB5B-ABF5-493F-8763-A14E073E23D9}" srcOrd="1" destOrd="0" presId="urn:microsoft.com/office/officeart/2005/8/layout/hierarchy6"/>
    <dgm:cxn modelId="{14643BBA-DAD5-441F-AEF7-CF56B6543472}" type="presParOf" srcId="{420AAB5B-ABF5-493F-8763-A14E073E23D9}" destId="{F981D6FC-CB9A-447F-818F-A0F8C73755BB}" srcOrd="0" destOrd="0" presId="urn:microsoft.com/office/officeart/2005/8/layout/hierarchy6"/>
    <dgm:cxn modelId="{3285691A-6B5B-4220-A2C5-80966145F6B0}" type="presParOf" srcId="{420AAB5B-ABF5-493F-8763-A14E073E23D9}" destId="{DB39E0A7-334B-4483-940C-4DB2A994F97C}" srcOrd="1" destOrd="0" presId="urn:microsoft.com/office/officeart/2005/8/layout/hierarchy6"/>
    <dgm:cxn modelId="{3C43EE85-3EFD-4533-B443-531C03E9238C}" type="presParOf" srcId="{14C6F7B6-0665-454F-802C-441D962AB642}" destId="{A32AB8C0-A3B3-405B-A8EE-386EBE298AB9}" srcOrd="2" destOrd="0" presId="urn:microsoft.com/office/officeart/2005/8/layout/hierarchy6"/>
    <dgm:cxn modelId="{84C5FA78-5EA5-4C22-BBCA-BE9DBD034659}" type="presParOf" srcId="{14C6F7B6-0665-454F-802C-441D962AB642}" destId="{E147F14B-8B3E-4CC3-A085-73FB6BCFFD9A}" srcOrd="3" destOrd="0" presId="urn:microsoft.com/office/officeart/2005/8/layout/hierarchy6"/>
    <dgm:cxn modelId="{79B88B70-3719-4007-8F27-0BD8C9B33CD9}" type="presParOf" srcId="{E147F14B-8B3E-4CC3-A085-73FB6BCFFD9A}" destId="{E9167004-CD69-4834-B9B4-7169AC1F6D80}" srcOrd="0" destOrd="0" presId="urn:microsoft.com/office/officeart/2005/8/layout/hierarchy6"/>
    <dgm:cxn modelId="{0416DE69-415E-4B1B-9085-1E933C7F020E}" type="presParOf" srcId="{E147F14B-8B3E-4CC3-A085-73FB6BCFFD9A}" destId="{A430240A-EC37-4541-82D3-5FCB852C49A5}" srcOrd="1" destOrd="0" presId="urn:microsoft.com/office/officeart/2005/8/layout/hierarchy6"/>
    <dgm:cxn modelId="{48C7C023-8801-4AA5-9E81-675E0C76057F}" type="presParOf" srcId="{B4CE0166-92A1-414B-9A2E-7D312E8AE006}" destId="{3AEA6B66-EFA8-4A24-9799-FA942BB44833}" srcOrd="2" destOrd="0" presId="urn:microsoft.com/office/officeart/2005/8/layout/hierarchy6"/>
    <dgm:cxn modelId="{4D5D0741-B720-4793-9C4A-B623533ED00D}" type="presParOf" srcId="{B4CE0166-92A1-414B-9A2E-7D312E8AE006}" destId="{9948C16A-FD12-423B-B71C-BF4C634E92DF}" srcOrd="3" destOrd="0" presId="urn:microsoft.com/office/officeart/2005/8/layout/hierarchy6"/>
    <dgm:cxn modelId="{CAA2A85E-C9BB-4777-90CD-A17E525358F8}" type="presParOf" srcId="{9948C16A-FD12-423B-B71C-BF4C634E92DF}" destId="{C8E8CE5B-B602-4923-920E-E47371AD004B}" srcOrd="0" destOrd="0" presId="urn:microsoft.com/office/officeart/2005/8/layout/hierarchy6"/>
    <dgm:cxn modelId="{A5F12FBD-6F95-4CEF-915E-AA1A5912DAE1}" type="presParOf" srcId="{9948C16A-FD12-423B-B71C-BF4C634E92DF}" destId="{34FD2AF2-B040-4841-B276-E249C5AF32C3}" srcOrd="1" destOrd="0" presId="urn:microsoft.com/office/officeart/2005/8/layout/hierarchy6"/>
    <dgm:cxn modelId="{DE81854B-F442-4295-8AE3-C38C48202EF5}" type="presParOf" srcId="{34FD2AF2-B040-4841-B276-E249C5AF32C3}" destId="{78C2A02A-FE46-4A4B-9DC6-F43522133B4F}" srcOrd="0" destOrd="0" presId="urn:microsoft.com/office/officeart/2005/8/layout/hierarchy6"/>
    <dgm:cxn modelId="{FF0B3FFB-F1C6-4C56-95A0-DCEB3DC40976}" type="presParOf" srcId="{34FD2AF2-B040-4841-B276-E249C5AF32C3}" destId="{2FEB8EC7-DD7D-47D5-9081-71ED7045E8C1}" srcOrd="1" destOrd="0" presId="urn:microsoft.com/office/officeart/2005/8/layout/hierarchy6"/>
    <dgm:cxn modelId="{F2C74878-23C7-49DA-8E2C-AB166D602E34}" type="presParOf" srcId="{2FEB8EC7-DD7D-47D5-9081-71ED7045E8C1}" destId="{7160DC93-74B2-4ED7-A06C-4956908E9138}" srcOrd="0" destOrd="0" presId="urn:microsoft.com/office/officeart/2005/8/layout/hierarchy6"/>
    <dgm:cxn modelId="{A961EAEF-553E-4812-8843-CDA66B2CED7F}" type="presParOf" srcId="{2FEB8EC7-DD7D-47D5-9081-71ED7045E8C1}" destId="{AD01D4F1-1D78-4E40-94A4-4882AA8EC88E}" srcOrd="1" destOrd="0" presId="urn:microsoft.com/office/officeart/2005/8/layout/hierarchy6"/>
    <dgm:cxn modelId="{95628523-7BF1-4EC8-9AB9-1E916B50B3B5}" type="presParOf" srcId="{34FD2AF2-B040-4841-B276-E249C5AF32C3}" destId="{EBC10AC6-7290-45CC-8B2E-42DD3AF9A3B9}" srcOrd="2" destOrd="0" presId="urn:microsoft.com/office/officeart/2005/8/layout/hierarchy6"/>
    <dgm:cxn modelId="{350FE494-E0FA-407D-8630-49CBB13D9223}" type="presParOf" srcId="{34FD2AF2-B040-4841-B276-E249C5AF32C3}" destId="{BCBBDCF4-D9F4-4373-990A-831E10FC7D2E}" srcOrd="3" destOrd="0" presId="urn:microsoft.com/office/officeart/2005/8/layout/hierarchy6"/>
    <dgm:cxn modelId="{1C7B2221-0D99-40FD-8BE1-F3AD5B89D930}" type="presParOf" srcId="{BCBBDCF4-D9F4-4373-990A-831E10FC7D2E}" destId="{4A90B707-4AC5-4E0E-8577-50B42B501C06}" srcOrd="0" destOrd="0" presId="urn:microsoft.com/office/officeart/2005/8/layout/hierarchy6"/>
    <dgm:cxn modelId="{A6C31981-FD69-4CD3-9DB5-5A40C4231CBC}" type="presParOf" srcId="{BCBBDCF4-D9F4-4373-990A-831E10FC7D2E}" destId="{13F1BBA4-43EF-49F2-A030-427CD4067F8A}" srcOrd="1" destOrd="0" presId="urn:microsoft.com/office/officeart/2005/8/layout/hierarchy6"/>
    <dgm:cxn modelId="{A937329C-61B3-4376-B20C-6305453C150B}" type="presParOf" srcId="{B4CE0166-92A1-414B-9A2E-7D312E8AE006}" destId="{39E21C26-2E0F-4417-B4B3-878B344AB938}" srcOrd="4" destOrd="0" presId="urn:microsoft.com/office/officeart/2005/8/layout/hierarchy6"/>
    <dgm:cxn modelId="{16611EC8-84DC-43DC-A8EE-DAF02EC949BC}" type="presParOf" srcId="{B4CE0166-92A1-414B-9A2E-7D312E8AE006}" destId="{E5E4A323-101A-4ED8-AB33-93AE399E435E}" srcOrd="5" destOrd="0" presId="urn:microsoft.com/office/officeart/2005/8/layout/hierarchy6"/>
    <dgm:cxn modelId="{35044513-B0AE-4682-A1BF-7CA227573930}" type="presParOf" srcId="{E5E4A323-101A-4ED8-AB33-93AE399E435E}" destId="{CD6ED492-90FB-4693-B705-ACBA54DB0500}" srcOrd="0" destOrd="0" presId="urn:microsoft.com/office/officeart/2005/8/layout/hierarchy6"/>
    <dgm:cxn modelId="{B35D43FD-F747-40D8-820E-4EE33ECF7CBB}" type="presParOf" srcId="{E5E4A323-101A-4ED8-AB33-93AE399E435E}" destId="{CD577868-D59E-43EC-B0DC-452369D370E0}" srcOrd="1" destOrd="0" presId="urn:microsoft.com/office/officeart/2005/8/layout/hierarchy6"/>
    <dgm:cxn modelId="{BD25146C-CEA8-4808-9143-B3AB2BFDCECE}" type="presParOf" srcId="{CD577868-D59E-43EC-B0DC-452369D370E0}" destId="{FADD27F3-3308-4FE4-941C-640A8AD634A7}" srcOrd="0" destOrd="0" presId="urn:microsoft.com/office/officeart/2005/8/layout/hierarchy6"/>
    <dgm:cxn modelId="{DD3245EA-F3D3-4847-A8F1-EE8406B43146}" type="presParOf" srcId="{CD577868-D59E-43EC-B0DC-452369D370E0}" destId="{11B6A9C6-C580-4192-9D99-705343DDD458}" srcOrd="1" destOrd="0" presId="urn:microsoft.com/office/officeart/2005/8/layout/hierarchy6"/>
    <dgm:cxn modelId="{A619E130-7FC6-4BAF-B2F6-94F972F101E2}" type="presParOf" srcId="{11B6A9C6-C580-4192-9D99-705343DDD458}" destId="{F7F47FB9-C612-4AE0-A0E5-D0AC317AAF62}" srcOrd="0" destOrd="0" presId="urn:microsoft.com/office/officeart/2005/8/layout/hierarchy6"/>
    <dgm:cxn modelId="{70CAA05C-CF3B-46A1-8A6A-A6A87658A9A5}" type="presParOf" srcId="{11B6A9C6-C580-4192-9D99-705343DDD458}" destId="{4793D823-BBE2-4054-877A-71AD8911C379}" srcOrd="1" destOrd="0" presId="urn:microsoft.com/office/officeart/2005/8/layout/hierarchy6"/>
    <dgm:cxn modelId="{CC94BFB9-CDB7-4D9A-BE57-D5705BF0D4D2}" type="presParOf" srcId="{CD577868-D59E-43EC-B0DC-452369D370E0}" destId="{DC4BFD8D-8F59-49B0-9A34-C925F97DD187}" srcOrd="2" destOrd="0" presId="urn:microsoft.com/office/officeart/2005/8/layout/hierarchy6"/>
    <dgm:cxn modelId="{D02A62DE-0C7C-4347-9A3D-47EF46402951}" type="presParOf" srcId="{CD577868-D59E-43EC-B0DC-452369D370E0}" destId="{DDBDF0D2-BE26-4ADC-B7D9-CE8AE0FB3098}" srcOrd="3" destOrd="0" presId="urn:microsoft.com/office/officeart/2005/8/layout/hierarchy6"/>
    <dgm:cxn modelId="{2B2D726C-8AF6-46E4-96DF-480A3DA57F6A}" type="presParOf" srcId="{DDBDF0D2-BE26-4ADC-B7D9-CE8AE0FB3098}" destId="{BC9F3D02-3C71-4B19-85BE-C1E18F9E006A}" srcOrd="0" destOrd="0" presId="urn:microsoft.com/office/officeart/2005/8/layout/hierarchy6"/>
    <dgm:cxn modelId="{A0EA18D8-8A2F-409A-81C3-10A25770148D}" type="presParOf" srcId="{DDBDF0D2-BE26-4ADC-B7D9-CE8AE0FB3098}" destId="{3E18749D-C6D8-48A6-94FD-DAC944399EF2}" srcOrd="1" destOrd="0" presId="urn:microsoft.com/office/officeart/2005/8/layout/hierarchy6"/>
    <dgm:cxn modelId="{CD24B847-EC32-4E80-9570-4A8257429912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D489C6-B92C-4B82-8175-2F92794A60D6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DD30BF1-06CF-4AD4-9A6E-3857B17D3282}" type="parTrans" cxnId="{177432A7-ED05-494D-A4C6-E477DCCA907D}">
      <dgm:prSet/>
      <dgm:spPr/>
      <dgm:t>
        <a:bodyPr/>
        <a:lstStyle/>
        <a:p>
          <a:endParaRPr lang="en-IL"/>
        </a:p>
      </dgm:t>
    </dgm:pt>
    <dgm:pt modelId="{448047C7-8D68-49DA-A2EE-68437D146180}" type="sibTrans" cxnId="{177432A7-ED05-494D-A4C6-E477DCCA907D}">
      <dgm:prSet/>
      <dgm:spPr/>
      <dgm:t>
        <a:bodyPr/>
        <a:lstStyle/>
        <a:p>
          <a:endParaRPr lang="en-IL"/>
        </a:p>
      </dgm:t>
    </dgm:pt>
    <dgm:pt modelId="{ABBA047C-0BD4-4AC4-831F-3EE4BDCBC66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F6895FB-7829-486E-9CED-3A916BB25FB2}" type="parTrans" cxnId="{A6F2D776-BD03-4174-97E5-2D97F6BFB02C}">
      <dgm:prSet/>
      <dgm:spPr/>
      <dgm:t>
        <a:bodyPr/>
        <a:lstStyle/>
        <a:p>
          <a:endParaRPr lang="en-IL"/>
        </a:p>
      </dgm:t>
    </dgm:pt>
    <dgm:pt modelId="{517ECBA0-F341-416E-964C-B056E29F7B05}" type="sibTrans" cxnId="{A6F2D776-BD03-4174-97E5-2D97F6BFB02C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7FCDD10D-B537-46FE-BFF0-70737C7A3B76}" type="pres">
      <dgm:prSet presAssocID="{FDD30BF1-06CF-4AD4-9A6E-3857B17D3282}" presName="Name19" presStyleLbl="parChTrans1D2" presStyleIdx="0" presStyleCnt="2"/>
      <dgm:spPr/>
    </dgm:pt>
    <dgm:pt modelId="{660C397A-8920-42F2-B026-224F5277C732}" type="pres">
      <dgm:prSet presAssocID="{F0D489C6-B92C-4B82-8175-2F92794A60D6}" presName="Name21" presStyleCnt="0"/>
      <dgm:spPr/>
    </dgm:pt>
    <dgm:pt modelId="{4911571B-C538-4679-8A39-2E61DAF10065}" type="pres">
      <dgm:prSet presAssocID="{F0D489C6-B92C-4B82-8175-2F92794A60D6}" presName="level2Shape" presStyleLbl="node2" presStyleIdx="0" presStyleCnt="2"/>
      <dgm:spPr/>
    </dgm:pt>
    <dgm:pt modelId="{8221D576-C4DD-4F41-BAB1-A21ADE136EB9}" type="pres">
      <dgm:prSet presAssocID="{F0D489C6-B92C-4B82-8175-2F92794A60D6}" presName="hierChild3" presStyleCnt="0"/>
      <dgm:spPr/>
    </dgm:pt>
    <dgm:pt modelId="{D0083F68-9ACC-4500-8CB5-B2580A2D288D}" type="pres">
      <dgm:prSet presAssocID="{9F6895FB-7829-486E-9CED-3A916BB25FB2}" presName="Name19" presStyleLbl="parChTrans1D2" presStyleIdx="1" presStyleCnt="2"/>
      <dgm:spPr/>
    </dgm:pt>
    <dgm:pt modelId="{F80412E2-6A59-4961-8700-D1A45E0B098C}" type="pres">
      <dgm:prSet presAssocID="{ABBA047C-0BD4-4AC4-831F-3EE4BDCBC66D}" presName="Name21" presStyleCnt="0"/>
      <dgm:spPr/>
    </dgm:pt>
    <dgm:pt modelId="{FEECF2CC-5993-47F6-8DFA-6FD69F4E53C1}" type="pres">
      <dgm:prSet presAssocID="{ABBA047C-0BD4-4AC4-831F-3EE4BDCBC66D}" presName="level2Shape" presStyleLbl="node2" presStyleIdx="1" presStyleCnt="2"/>
      <dgm:spPr/>
    </dgm:pt>
    <dgm:pt modelId="{3478D8CD-81E1-470F-9543-13B7637BFB74}" type="pres">
      <dgm:prSet presAssocID="{ABBA047C-0BD4-4AC4-831F-3EE4BDCBC66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1A7ECE5F-FBB9-4878-B326-4483BF514E0E}" type="presOf" srcId="{9F6895FB-7829-486E-9CED-3A916BB25FB2}" destId="{D0083F68-9ACC-4500-8CB5-B2580A2D288D}" srcOrd="0" destOrd="0" presId="urn:microsoft.com/office/officeart/2005/8/layout/hierarchy6"/>
    <dgm:cxn modelId="{A6F2D776-BD03-4174-97E5-2D97F6BFB02C}" srcId="{4A8C5099-0DEF-4650-AE54-7A2952407469}" destId="{ABBA047C-0BD4-4AC4-831F-3EE4BDCBC66D}" srcOrd="1" destOrd="0" parTransId="{9F6895FB-7829-486E-9CED-3A916BB25FB2}" sibTransId="{517ECBA0-F341-416E-964C-B056E29F7B05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45FF698-FC00-4901-94C6-EA12D5F712DD}" type="presOf" srcId="{ABBA047C-0BD4-4AC4-831F-3EE4BDCBC66D}" destId="{FEECF2CC-5993-47F6-8DFA-6FD69F4E53C1}" srcOrd="0" destOrd="0" presId="urn:microsoft.com/office/officeart/2005/8/layout/hierarchy6"/>
    <dgm:cxn modelId="{577EB69E-3914-4989-9216-097BD44A7DAC}" type="presOf" srcId="{F0D489C6-B92C-4B82-8175-2F92794A60D6}" destId="{4911571B-C538-4679-8A39-2E61DAF10065}" srcOrd="0" destOrd="0" presId="urn:microsoft.com/office/officeart/2005/8/layout/hierarchy6"/>
    <dgm:cxn modelId="{177432A7-ED05-494D-A4C6-E477DCCA907D}" srcId="{4A8C5099-0DEF-4650-AE54-7A2952407469}" destId="{F0D489C6-B92C-4B82-8175-2F92794A60D6}" srcOrd="0" destOrd="0" parTransId="{FDD30BF1-06CF-4AD4-9A6E-3857B17D3282}" sibTransId="{448047C7-8D68-49DA-A2EE-68437D146180}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EBC09EF9-42C8-4303-BF48-FB11DD3B33B2}" type="presOf" srcId="{FDD30BF1-06CF-4AD4-9A6E-3857B17D3282}" destId="{7FCDD10D-B537-46FE-BFF0-70737C7A3B76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616BB890-F594-4C52-97E9-DA05E2C3225C}" type="presParOf" srcId="{F36697F9-944C-4540-97F4-A976EF59B62E}" destId="{7FCDD10D-B537-46FE-BFF0-70737C7A3B76}" srcOrd="0" destOrd="0" presId="urn:microsoft.com/office/officeart/2005/8/layout/hierarchy6"/>
    <dgm:cxn modelId="{01C0DE05-BE40-440C-9158-92605A4BF004}" type="presParOf" srcId="{F36697F9-944C-4540-97F4-A976EF59B62E}" destId="{660C397A-8920-42F2-B026-224F5277C732}" srcOrd="1" destOrd="0" presId="urn:microsoft.com/office/officeart/2005/8/layout/hierarchy6"/>
    <dgm:cxn modelId="{00D21FDC-C484-4460-8BC5-D0B3BB8C822A}" type="presParOf" srcId="{660C397A-8920-42F2-B026-224F5277C732}" destId="{4911571B-C538-4679-8A39-2E61DAF10065}" srcOrd="0" destOrd="0" presId="urn:microsoft.com/office/officeart/2005/8/layout/hierarchy6"/>
    <dgm:cxn modelId="{7C007718-0688-41C3-B8A1-6338C25B882A}" type="presParOf" srcId="{660C397A-8920-42F2-B026-224F5277C732}" destId="{8221D576-C4DD-4F41-BAB1-A21ADE136EB9}" srcOrd="1" destOrd="0" presId="urn:microsoft.com/office/officeart/2005/8/layout/hierarchy6"/>
    <dgm:cxn modelId="{E8A1F608-96B1-4AFC-BE49-0C5BEDD16D94}" type="presParOf" srcId="{F36697F9-944C-4540-97F4-A976EF59B62E}" destId="{D0083F68-9ACC-4500-8CB5-B2580A2D288D}" srcOrd="2" destOrd="0" presId="urn:microsoft.com/office/officeart/2005/8/layout/hierarchy6"/>
    <dgm:cxn modelId="{59B978FE-0EF3-454B-97B1-B1C8EDE63C1A}" type="presParOf" srcId="{F36697F9-944C-4540-97F4-A976EF59B62E}" destId="{F80412E2-6A59-4961-8700-D1A45E0B098C}" srcOrd="3" destOrd="0" presId="urn:microsoft.com/office/officeart/2005/8/layout/hierarchy6"/>
    <dgm:cxn modelId="{6BEF83E5-C44E-4EB8-A316-12EEFD3B0170}" type="presParOf" srcId="{F80412E2-6A59-4961-8700-D1A45E0B098C}" destId="{FEECF2CC-5993-47F6-8DFA-6FD69F4E53C1}" srcOrd="0" destOrd="0" presId="urn:microsoft.com/office/officeart/2005/8/layout/hierarchy6"/>
    <dgm:cxn modelId="{1323A72B-6710-4CC7-94C2-E93F257B318B}" type="presParOf" srcId="{F80412E2-6A59-4961-8700-D1A45E0B098C}" destId="{3478D8CD-81E1-470F-9543-13B7637BFB74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אין 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D489C6-B92C-4B82-8175-2F92794A60D6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AS</a:t>
          </a:r>
          <a:r>
            <a:rPr lang="he-IL" dirty="0">
              <a:solidFill>
                <a:schemeClr val="bg1"/>
              </a:solidFill>
            </a:rPr>
            <a:t>-</a:t>
          </a:r>
          <a:r>
            <a:rPr lang="en-US" dirty="0">
              <a:solidFill>
                <a:schemeClr val="bg1"/>
              </a:solidFill>
            </a:rPr>
            <a:t>IS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DD30BF1-06CF-4AD4-9A6E-3857B17D3282}" type="parTrans" cxnId="{177432A7-ED05-494D-A4C6-E477DCCA907D}">
      <dgm:prSet/>
      <dgm:spPr/>
      <dgm:t>
        <a:bodyPr/>
        <a:lstStyle/>
        <a:p>
          <a:endParaRPr lang="en-IL"/>
        </a:p>
      </dgm:t>
    </dgm:pt>
    <dgm:pt modelId="{448047C7-8D68-49DA-A2EE-68437D146180}" type="sibTrans" cxnId="{177432A7-ED05-494D-A4C6-E477DCCA907D}">
      <dgm:prSet/>
      <dgm:spPr/>
      <dgm:t>
        <a:bodyPr/>
        <a:lstStyle/>
        <a:p>
          <a:endParaRPr lang="en-IL"/>
        </a:p>
      </dgm:t>
    </dgm:pt>
    <dgm:pt modelId="{ABBA047C-0BD4-4AC4-831F-3EE4BDCBC66D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טכנולוגית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9F6895FB-7829-486E-9CED-3A916BB25FB2}" type="parTrans" cxnId="{A6F2D776-BD03-4174-97E5-2D97F6BFB02C}">
      <dgm:prSet/>
      <dgm:spPr/>
      <dgm:t>
        <a:bodyPr/>
        <a:lstStyle/>
        <a:p>
          <a:endParaRPr lang="en-IL"/>
        </a:p>
      </dgm:t>
    </dgm:pt>
    <dgm:pt modelId="{517ECBA0-F341-416E-964C-B056E29F7B05}" type="sibTrans" cxnId="{A6F2D776-BD03-4174-97E5-2D97F6BFB02C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7FCDD10D-B537-46FE-BFF0-70737C7A3B76}" type="pres">
      <dgm:prSet presAssocID="{FDD30BF1-06CF-4AD4-9A6E-3857B17D3282}" presName="Name19" presStyleLbl="parChTrans1D2" presStyleIdx="0" presStyleCnt="2"/>
      <dgm:spPr/>
    </dgm:pt>
    <dgm:pt modelId="{660C397A-8920-42F2-B026-224F5277C732}" type="pres">
      <dgm:prSet presAssocID="{F0D489C6-B92C-4B82-8175-2F92794A60D6}" presName="Name21" presStyleCnt="0"/>
      <dgm:spPr/>
    </dgm:pt>
    <dgm:pt modelId="{4911571B-C538-4679-8A39-2E61DAF10065}" type="pres">
      <dgm:prSet presAssocID="{F0D489C6-B92C-4B82-8175-2F92794A60D6}" presName="level2Shape" presStyleLbl="node2" presStyleIdx="0" presStyleCnt="2"/>
      <dgm:spPr/>
    </dgm:pt>
    <dgm:pt modelId="{8221D576-C4DD-4F41-BAB1-A21ADE136EB9}" type="pres">
      <dgm:prSet presAssocID="{F0D489C6-B92C-4B82-8175-2F92794A60D6}" presName="hierChild3" presStyleCnt="0"/>
      <dgm:spPr/>
    </dgm:pt>
    <dgm:pt modelId="{D0083F68-9ACC-4500-8CB5-B2580A2D288D}" type="pres">
      <dgm:prSet presAssocID="{9F6895FB-7829-486E-9CED-3A916BB25FB2}" presName="Name19" presStyleLbl="parChTrans1D2" presStyleIdx="1" presStyleCnt="2"/>
      <dgm:spPr/>
    </dgm:pt>
    <dgm:pt modelId="{F80412E2-6A59-4961-8700-D1A45E0B098C}" type="pres">
      <dgm:prSet presAssocID="{ABBA047C-0BD4-4AC4-831F-3EE4BDCBC66D}" presName="Name21" presStyleCnt="0"/>
      <dgm:spPr/>
    </dgm:pt>
    <dgm:pt modelId="{FEECF2CC-5993-47F6-8DFA-6FD69F4E53C1}" type="pres">
      <dgm:prSet presAssocID="{ABBA047C-0BD4-4AC4-831F-3EE4BDCBC66D}" presName="level2Shape" presStyleLbl="node2" presStyleIdx="1" presStyleCnt="2"/>
      <dgm:spPr/>
    </dgm:pt>
    <dgm:pt modelId="{3478D8CD-81E1-470F-9543-13B7637BFB74}" type="pres">
      <dgm:prSet presAssocID="{ABBA047C-0BD4-4AC4-831F-3EE4BDCBC66D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1A7ECE5F-FBB9-4878-B326-4483BF514E0E}" type="presOf" srcId="{9F6895FB-7829-486E-9CED-3A916BB25FB2}" destId="{D0083F68-9ACC-4500-8CB5-B2580A2D288D}" srcOrd="0" destOrd="0" presId="urn:microsoft.com/office/officeart/2005/8/layout/hierarchy6"/>
    <dgm:cxn modelId="{A6F2D776-BD03-4174-97E5-2D97F6BFB02C}" srcId="{4A8C5099-0DEF-4650-AE54-7A2952407469}" destId="{ABBA047C-0BD4-4AC4-831F-3EE4BDCBC66D}" srcOrd="1" destOrd="0" parTransId="{9F6895FB-7829-486E-9CED-3A916BB25FB2}" sibTransId="{517ECBA0-F341-416E-964C-B056E29F7B05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45FF698-FC00-4901-94C6-EA12D5F712DD}" type="presOf" srcId="{ABBA047C-0BD4-4AC4-831F-3EE4BDCBC66D}" destId="{FEECF2CC-5993-47F6-8DFA-6FD69F4E53C1}" srcOrd="0" destOrd="0" presId="urn:microsoft.com/office/officeart/2005/8/layout/hierarchy6"/>
    <dgm:cxn modelId="{577EB69E-3914-4989-9216-097BD44A7DAC}" type="presOf" srcId="{F0D489C6-B92C-4B82-8175-2F92794A60D6}" destId="{4911571B-C538-4679-8A39-2E61DAF10065}" srcOrd="0" destOrd="0" presId="urn:microsoft.com/office/officeart/2005/8/layout/hierarchy6"/>
    <dgm:cxn modelId="{177432A7-ED05-494D-A4C6-E477DCCA907D}" srcId="{4A8C5099-0DEF-4650-AE54-7A2952407469}" destId="{F0D489C6-B92C-4B82-8175-2F92794A60D6}" srcOrd="0" destOrd="0" parTransId="{FDD30BF1-06CF-4AD4-9A6E-3857B17D3282}" sibTransId="{448047C7-8D68-49DA-A2EE-68437D146180}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EBC09EF9-42C8-4303-BF48-FB11DD3B33B2}" type="presOf" srcId="{FDD30BF1-06CF-4AD4-9A6E-3857B17D3282}" destId="{7FCDD10D-B537-46FE-BFF0-70737C7A3B76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616BB890-F594-4C52-97E9-DA05E2C3225C}" type="presParOf" srcId="{F36697F9-944C-4540-97F4-A976EF59B62E}" destId="{7FCDD10D-B537-46FE-BFF0-70737C7A3B76}" srcOrd="0" destOrd="0" presId="urn:microsoft.com/office/officeart/2005/8/layout/hierarchy6"/>
    <dgm:cxn modelId="{01C0DE05-BE40-440C-9158-92605A4BF004}" type="presParOf" srcId="{F36697F9-944C-4540-97F4-A976EF59B62E}" destId="{660C397A-8920-42F2-B026-224F5277C732}" srcOrd="1" destOrd="0" presId="urn:microsoft.com/office/officeart/2005/8/layout/hierarchy6"/>
    <dgm:cxn modelId="{00D21FDC-C484-4460-8BC5-D0B3BB8C822A}" type="presParOf" srcId="{660C397A-8920-42F2-B026-224F5277C732}" destId="{4911571B-C538-4679-8A39-2E61DAF10065}" srcOrd="0" destOrd="0" presId="urn:microsoft.com/office/officeart/2005/8/layout/hierarchy6"/>
    <dgm:cxn modelId="{7C007718-0688-41C3-B8A1-6338C25B882A}" type="presParOf" srcId="{660C397A-8920-42F2-B026-224F5277C732}" destId="{8221D576-C4DD-4F41-BAB1-A21ADE136EB9}" srcOrd="1" destOrd="0" presId="urn:microsoft.com/office/officeart/2005/8/layout/hierarchy6"/>
    <dgm:cxn modelId="{E8A1F608-96B1-4AFC-BE49-0C5BEDD16D94}" type="presParOf" srcId="{F36697F9-944C-4540-97F4-A976EF59B62E}" destId="{D0083F68-9ACC-4500-8CB5-B2580A2D288D}" srcOrd="2" destOrd="0" presId="urn:microsoft.com/office/officeart/2005/8/layout/hierarchy6"/>
    <dgm:cxn modelId="{59B978FE-0EF3-454B-97B1-B1C8EDE63C1A}" type="presParOf" srcId="{F36697F9-944C-4540-97F4-A976EF59B62E}" destId="{F80412E2-6A59-4961-8700-D1A45E0B098C}" srcOrd="3" destOrd="0" presId="urn:microsoft.com/office/officeart/2005/8/layout/hierarchy6"/>
    <dgm:cxn modelId="{6BEF83E5-C44E-4EB8-A316-12EEFD3B0170}" type="presParOf" srcId="{F80412E2-6A59-4961-8700-D1A45E0B098C}" destId="{FEECF2CC-5993-47F6-8DFA-6FD69F4E53C1}" srcOrd="0" destOrd="0" presId="urn:microsoft.com/office/officeart/2005/8/layout/hierarchy6"/>
    <dgm:cxn modelId="{1323A72B-6710-4CC7-94C2-E93F257B318B}" type="presParOf" srcId="{F80412E2-6A59-4961-8700-D1A45E0B098C}" destId="{3478D8CD-81E1-470F-9543-13B7637BFB74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6452D915-2E72-49A6-9100-EF3C74DE2388}" type="pres">
      <dgm:prSet presAssocID="{7E556415-D981-4CA8-9772-01C5E15DA9E0}" presName="Name19" presStyleLbl="parChTrans1D2" presStyleIdx="0" presStyleCnt="2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2" presStyleIdx="0" presStyleCnt="2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2" presStyleIdx="1" presStyleCnt="2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2" presStyleIdx="1" presStyleCnt="2"/>
      <dgm:spPr/>
    </dgm:pt>
    <dgm:pt modelId="{24076B78-CE41-4785-947C-6882DDA63C03}" type="pres">
      <dgm:prSet presAssocID="{814E9E56-E579-430A-B461-F29773EAA98B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0FCE1824-4B01-43DF-96F3-B6A879767053}" type="presOf" srcId="{570283D0-6728-48E2-A2A0-52A641779197}" destId="{38209B9D-2150-40D6-9802-0D8509270CB0}" srcOrd="0" destOrd="0" presId="urn:microsoft.com/office/officeart/2005/8/layout/hierarchy6"/>
    <dgm:cxn modelId="{8DF0F661-E477-4C7F-84BB-B513A2F01C01}" type="presOf" srcId="{7E556415-D981-4CA8-9772-01C5E15DA9E0}" destId="{6452D915-2E72-49A6-9100-EF3C74DE2388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0D4792AB-15D0-42CC-864E-F7B2E4CA9E6F}" type="presOf" srcId="{814E9E56-E579-430A-B461-F29773EAA98B}" destId="{156ED361-7511-45AB-B860-5A9D49AD4730}" srcOrd="0" destOrd="0" presId="urn:microsoft.com/office/officeart/2005/8/layout/hierarchy6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6E19EEED-BE0C-4553-ABE5-7EC47C48815F}" type="presOf" srcId="{A0AFFA06-40F3-4031-8987-5EA1CC085CDA}" destId="{42F9095A-54CB-40CC-BD3E-CA6A8905E7C9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785D498B-A178-4182-93B5-501A8D43CAD5}" type="presParOf" srcId="{F36697F9-944C-4540-97F4-A976EF59B62E}" destId="{6452D915-2E72-49A6-9100-EF3C74DE2388}" srcOrd="0" destOrd="0" presId="urn:microsoft.com/office/officeart/2005/8/layout/hierarchy6"/>
    <dgm:cxn modelId="{25D57BB5-5C58-417A-94A4-77CB27399B2D}" type="presParOf" srcId="{F36697F9-944C-4540-97F4-A976EF59B62E}" destId="{6BB912C3-1760-43FC-A403-8A06232A38B9}" srcOrd="1" destOrd="0" presId="urn:microsoft.com/office/officeart/2005/8/layout/hierarchy6"/>
    <dgm:cxn modelId="{14156953-32F1-4815-BB4B-C73E4AD81810}" type="presParOf" srcId="{6BB912C3-1760-43FC-A403-8A06232A38B9}" destId="{42F9095A-54CB-40CC-BD3E-CA6A8905E7C9}" srcOrd="0" destOrd="0" presId="urn:microsoft.com/office/officeart/2005/8/layout/hierarchy6"/>
    <dgm:cxn modelId="{AF798088-D3C8-4BBB-A941-96B272D0EFA5}" type="presParOf" srcId="{6BB912C3-1760-43FC-A403-8A06232A38B9}" destId="{C52054C3-DBD6-4934-B844-BB2B4C10B09D}" srcOrd="1" destOrd="0" presId="urn:microsoft.com/office/officeart/2005/8/layout/hierarchy6"/>
    <dgm:cxn modelId="{41C08A5F-1CA1-4C7E-892B-4ADC7112081D}" type="presParOf" srcId="{F36697F9-944C-4540-97F4-A976EF59B62E}" destId="{38209B9D-2150-40D6-9802-0D8509270CB0}" srcOrd="2" destOrd="0" presId="urn:microsoft.com/office/officeart/2005/8/layout/hierarchy6"/>
    <dgm:cxn modelId="{8117EE2E-66FA-4C9C-9041-7A699D53051A}" type="presParOf" srcId="{F36697F9-944C-4540-97F4-A976EF59B62E}" destId="{E10FAAEA-85D1-43D6-81BE-8ABFC1B1C8DD}" srcOrd="3" destOrd="0" presId="urn:microsoft.com/office/officeart/2005/8/layout/hierarchy6"/>
    <dgm:cxn modelId="{06E91CDD-2E1C-448B-86AF-2A692A35307C}" type="presParOf" srcId="{E10FAAEA-85D1-43D6-81BE-8ABFC1B1C8DD}" destId="{156ED361-7511-45AB-B860-5A9D49AD4730}" srcOrd="0" destOrd="0" presId="urn:microsoft.com/office/officeart/2005/8/layout/hierarchy6"/>
    <dgm:cxn modelId="{0996F5DE-8449-47B0-826F-F86D8FE2A601}" type="presParOf" srcId="{E10FAAEA-85D1-43D6-81BE-8ABFC1B1C8DD}" destId="{24076B78-CE41-4785-947C-6882DDA63C03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ידנית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דיגיטלית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השחרה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6452D915-2E72-49A6-9100-EF3C74DE2388}" type="pres">
      <dgm:prSet presAssocID="{7E556415-D981-4CA8-9772-01C5E15DA9E0}" presName="Name19" presStyleLbl="parChTrans1D2" presStyleIdx="0" presStyleCnt="2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2" presStyleIdx="0" presStyleCnt="2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2" presStyleIdx="1" presStyleCnt="2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2" presStyleIdx="1" presStyleCnt="2"/>
      <dgm:spPr/>
    </dgm:pt>
    <dgm:pt modelId="{24076B78-CE41-4785-947C-6882DDA63C03}" type="pres">
      <dgm:prSet presAssocID="{814E9E56-E579-430A-B461-F29773EAA98B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0FCE1824-4B01-43DF-96F3-B6A879767053}" type="presOf" srcId="{570283D0-6728-48E2-A2A0-52A641779197}" destId="{38209B9D-2150-40D6-9802-0D8509270CB0}" srcOrd="0" destOrd="0" presId="urn:microsoft.com/office/officeart/2005/8/layout/hierarchy6"/>
    <dgm:cxn modelId="{8DF0F661-E477-4C7F-84BB-B513A2F01C01}" type="presOf" srcId="{7E556415-D981-4CA8-9772-01C5E15DA9E0}" destId="{6452D915-2E72-49A6-9100-EF3C74DE2388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0D4792AB-15D0-42CC-864E-F7B2E4CA9E6F}" type="presOf" srcId="{814E9E56-E579-430A-B461-F29773EAA98B}" destId="{156ED361-7511-45AB-B860-5A9D49AD4730}" srcOrd="0" destOrd="0" presId="urn:microsoft.com/office/officeart/2005/8/layout/hierarchy6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6E19EEED-BE0C-4553-ABE5-7EC47C48815F}" type="presOf" srcId="{A0AFFA06-40F3-4031-8987-5EA1CC085CDA}" destId="{42F9095A-54CB-40CC-BD3E-CA6A8905E7C9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785D498B-A178-4182-93B5-501A8D43CAD5}" type="presParOf" srcId="{F36697F9-944C-4540-97F4-A976EF59B62E}" destId="{6452D915-2E72-49A6-9100-EF3C74DE2388}" srcOrd="0" destOrd="0" presId="urn:microsoft.com/office/officeart/2005/8/layout/hierarchy6"/>
    <dgm:cxn modelId="{25D57BB5-5C58-417A-94A4-77CB27399B2D}" type="presParOf" srcId="{F36697F9-944C-4540-97F4-A976EF59B62E}" destId="{6BB912C3-1760-43FC-A403-8A06232A38B9}" srcOrd="1" destOrd="0" presId="urn:microsoft.com/office/officeart/2005/8/layout/hierarchy6"/>
    <dgm:cxn modelId="{14156953-32F1-4815-BB4B-C73E4AD81810}" type="presParOf" srcId="{6BB912C3-1760-43FC-A403-8A06232A38B9}" destId="{42F9095A-54CB-40CC-BD3E-CA6A8905E7C9}" srcOrd="0" destOrd="0" presId="urn:microsoft.com/office/officeart/2005/8/layout/hierarchy6"/>
    <dgm:cxn modelId="{AF798088-D3C8-4BBB-A941-96B272D0EFA5}" type="presParOf" srcId="{6BB912C3-1760-43FC-A403-8A06232A38B9}" destId="{C52054C3-DBD6-4934-B844-BB2B4C10B09D}" srcOrd="1" destOrd="0" presId="urn:microsoft.com/office/officeart/2005/8/layout/hierarchy6"/>
    <dgm:cxn modelId="{41C08A5F-1CA1-4C7E-892B-4ADC7112081D}" type="presParOf" srcId="{F36697F9-944C-4540-97F4-A976EF59B62E}" destId="{38209B9D-2150-40D6-9802-0D8509270CB0}" srcOrd="2" destOrd="0" presId="urn:microsoft.com/office/officeart/2005/8/layout/hierarchy6"/>
    <dgm:cxn modelId="{8117EE2E-66FA-4C9C-9041-7A699D53051A}" type="presParOf" srcId="{F36697F9-944C-4540-97F4-A976EF59B62E}" destId="{E10FAAEA-85D1-43D6-81BE-8ABFC1B1C8DD}" srcOrd="3" destOrd="0" presId="urn:microsoft.com/office/officeart/2005/8/layout/hierarchy6"/>
    <dgm:cxn modelId="{06E91CDD-2E1C-448B-86AF-2A692A35307C}" type="presParOf" srcId="{E10FAAEA-85D1-43D6-81BE-8ABFC1B1C8DD}" destId="{156ED361-7511-45AB-B860-5A9D49AD4730}" srcOrd="0" destOrd="0" presId="urn:microsoft.com/office/officeart/2005/8/layout/hierarchy6"/>
    <dgm:cxn modelId="{0996F5DE-8449-47B0-826F-F86D8FE2A601}" type="presParOf" srcId="{E10FAAEA-85D1-43D6-81BE-8ABFC1B1C8DD}" destId="{24076B78-CE41-4785-947C-6882DDA63C03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C11C7-841E-4474-8A08-80BDB45614AC}">
      <dsp:nvSpPr>
        <dsp:cNvPr id="0" name=""/>
        <dsp:cNvSpPr/>
      </dsp:nvSpPr>
      <dsp:spPr>
        <a:xfrm>
          <a:off x="4779824" y="547443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מידע חלקי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4808533" y="576152"/>
        <a:ext cx="1412882" cy="922782"/>
      </dsp:txXfrm>
    </dsp:sp>
    <dsp:sp modelId="{A32EE5FA-6E5D-4160-BB98-C958059D07E1}">
      <dsp:nvSpPr>
        <dsp:cNvPr id="0" name=""/>
        <dsp:cNvSpPr/>
      </dsp:nvSpPr>
      <dsp:spPr>
        <a:xfrm>
          <a:off x="5514975" y="1527643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3822782" y="196040"/>
              </a:lnTo>
              <a:lnTo>
                <a:pt x="3822782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A04E6-9AE0-4035-BF94-455E8FF5B405}">
      <dsp:nvSpPr>
        <dsp:cNvPr id="0" name=""/>
        <dsp:cNvSpPr/>
      </dsp:nvSpPr>
      <dsp:spPr>
        <a:xfrm>
          <a:off x="8602606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אין השחרה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8631315" y="1948433"/>
        <a:ext cx="1412882" cy="922782"/>
      </dsp:txXfrm>
    </dsp:sp>
    <dsp:sp modelId="{9CD58ED7-3310-4E61-AA7C-A662DEBE69DD}">
      <dsp:nvSpPr>
        <dsp:cNvPr id="0" name=""/>
        <dsp:cNvSpPr/>
      </dsp:nvSpPr>
      <dsp:spPr>
        <a:xfrm>
          <a:off x="9337757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1D6FC-CB9A-447F-818F-A0F8C73755BB}">
      <dsp:nvSpPr>
        <dsp:cNvPr id="0" name=""/>
        <dsp:cNvSpPr/>
      </dsp:nvSpPr>
      <dsp:spPr>
        <a:xfrm>
          <a:off x="9558302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AS</a:t>
          </a:r>
          <a:r>
            <a:rPr lang="he-IL" sz="2500" kern="1200" dirty="0">
              <a:solidFill>
                <a:schemeClr val="bg1"/>
              </a:solidFill>
            </a:rPr>
            <a:t>-</a:t>
          </a:r>
          <a:r>
            <a:rPr lang="en-US" sz="2500" kern="1200" dirty="0">
              <a:solidFill>
                <a:schemeClr val="bg1"/>
              </a:solidFill>
            </a:rPr>
            <a:t>IS</a:t>
          </a:r>
        </a:p>
      </dsp:txBody>
      <dsp:txXfrm>
        <a:off x="9587011" y="3320714"/>
        <a:ext cx="1412882" cy="922782"/>
      </dsp:txXfrm>
    </dsp:sp>
    <dsp:sp modelId="{A32AB8C0-A3B3-405B-A8EE-386EBE298AB9}">
      <dsp:nvSpPr>
        <dsp:cNvPr id="0" name=""/>
        <dsp:cNvSpPr/>
      </dsp:nvSpPr>
      <dsp:spPr>
        <a:xfrm>
          <a:off x="8382061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67004-CD69-4834-B9B4-7169AC1F6D80}">
      <dsp:nvSpPr>
        <dsp:cNvPr id="0" name=""/>
        <dsp:cNvSpPr/>
      </dsp:nvSpPr>
      <dsp:spPr>
        <a:xfrm>
          <a:off x="7646911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טכנולוגית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7675620" y="3320714"/>
        <a:ext cx="1412882" cy="922782"/>
      </dsp:txXfrm>
    </dsp:sp>
    <dsp:sp modelId="{3AEA6B66-EFA8-4A24-9799-FA942BB44833}">
      <dsp:nvSpPr>
        <dsp:cNvPr id="0" name=""/>
        <dsp:cNvSpPr/>
      </dsp:nvSpPr>
      <dsp:spPr>
        <a:xfrm>
          <a:off x="5469254" y="1527643"/>
          <a:ext cx="91440" cy="392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8CE5B-B602-4923-920E-E47371AD004B}">
      <dsp:nvSpPr>
        <dsp:cNvPr id="0" name=""/>
        <dsp:cNvSpPr/>
      </dsp:nvSpPr>
      <dsp:spPr>
        <a:xfrm>
          <a:off x="4779824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השחרה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4808533" y="1948433"/>
        <a:ext cx="1412882" cy="922782"/>
      </dsp:txXfrm>
    </dsp:sp>
    <dsp:sp modelId="{78C2A02A-FE46-4A4B-9DC6-F43522133B4F}">
      <dsp:nvSpPr>
        <dsp:cNvPr id="0" name=""/>
        <dsp:cNvSpPr/>
      </dsp:nvSpPr>
      <dsp:spPr>
        <a:xfrm>
          <a:off x="5514974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0DC93-74B2-4ED7-A06C-4956908E9138}">
      <dsp:nvSpPr>
        <dsp:cNvPr id="0" name=""/>
        <dsp:cNvSpPr/>
      </dsp:nvSpPr>
      <dsp:spPr>
        <a:xfrm>
          <a:off x="5735520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ידנית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5764229" y="3320714"/>
        <a:ext cx="1412882" cy="922782"/>
      </dsp:txXfrm>
    </dsp:sp>
    <dsp:sp modelId="{EBC10AC6-7290-45CC-8B2E-42DD3AF9A3B9}">
      <dsp:nvSpPr>
        <dsp:cNvPr id="0" name=""/>
        <dsp:cNvSpPr/>
      </dsp:nvSpPr>
      <dsp:spPr>
        <a:xfrm>
          <a:off x="4559279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0B707-4AC5-4E0E-8577-50B42B501C06}">
      <dsp:nvSpPr>
        <dsp:cNvPr id="0" name=""/>
        <dsp:cNvSpPr/>
      </dsp:nvSpPr>
      <dsp:spPr>
        <a:xfrm>
          <a:off x="3824128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דיגיטלית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3852837" y="3320714"/>
        <a:ext cx="1412882" cy="922782"/>
      </dsp:txXfrm>
    </dsp:sp>
    <dsp:sp modelId="{39E21C26-2E0F-4417-B4B3-878B344AB938}">
      <dsp:nvSpPr>
        <dsp:cNvPr id="0" name=""/>
        <dsp:cNvSpPr/>
      </dsp:nvSpPr>
      <dsp:spPr>
        <a:xfrm>
          <a:off x="1692192" y="1527643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3822782" y="0"/>
              </a:moveTo>
              <a:lnTo>
                <a:pt x="3822782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ED492-90FB-4693-B705-ACBA54DB0500}">
      <dsp:nvSpPr>
        <dsp:cNvPr id="0" name=""/>
        <dsp:cNvSpPr/>
      </dsp:nvSpPr>
      <dsp:spPr>
        <a:xfrm>
          <a:off x="957042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הפתרונות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985751" y="1948433"/>
        <a:ext cx="1412882" cy="922782"/>
      </dsp:txXfrm>
    </dsp:sp>
    <dsp:sp modelId="{FADD27F3-3308-4FE4-941C-640A8AD634A7}">
      <dsp:nvSpPr>
        <dsp:cNvPr id="0" name=""/>
        <dsp:cNvSpPr/>
      </dsp:nvSpPr>
      <dsp:spPr>
        <a:xfrm>
          <a:off x="1692192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47FB9-C612-4AE0-A0E5-D0AC317AAF62}">
      <dsp:nvSpPr>
        <dsp:cNvPr id="0" name=""/>
        <dsp:cNvSpPr/>
      </dsp:nvSpPr>
      <dsp:spPr>
        <a:xfrm>
          <a:off x="1912737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ערנות והקפדה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1941446" y="3320714"/>
        <a:ext cx="1412882" cy="922782"/>
      </dsp:txXfrm>
    </dsp:sp>
    <dsp:sp modelId="{DC4BFD8D-8F59-49B0-9A34-C925F97DD187}">
      <dsp:nvSpPr>
        <dsp:cNvPr id="0" name=""/>
        <dsp:cNvSpPr/>
      </dsp:nvSpPr>
      <dsp:spPr>
        <a:xfrm>
          <a:off x="736496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9F3D02-3C71-4B19-85BE-C1E18F9E006A}">
      <dsp:nvSpPr>
        <dsp:cNvPr id="0" name=""/>
        <dsp:cNvSpPr/>
      </dsp:nvSpPr>
      <dsp:spPr>
        <a:xfrm>
          <a:off x="1346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מהשחרה להפרדה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30055" y="3320714"/>
        <a:ext cx="1412882" cy="922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אין השחרה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7FCDD10D-B537-46FE-BFF0-70737C7A3B76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1571B-C538-4679-8A39-2E61DAF10065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>
              <a:solidFill>
                <a:schemeClr val="bg1"/>
              </a:solidFill>
            </a:rPr>
            <a:t>AS</a:t>
          </a:r>
          <a:r>
            <a:rPr lang="he-IL" sz="5000" kern="1200" dirty="0">
              <a:solidFill>
                <a:schemeClr val="bg1"/>
              </a:solidFill>
            </a:rPr>
            <a:t>-</a:t>
          </a:r>
          <a:r>
            <a:rPr lang="en-US" sz="5000" kern="1200" dirty="0">
              <a:solidFill>
                <a:schemeClr val="bg1"/>
              </a:solidFill>
            </a:rPr>
            <a:t>IS</a:t>
          </a:r>
        </a:p>
      </dsp:txBody>
      <dsp:txXfrm>
        <a:off x="5173329" y="2720208"/>
        <a:ext cx="2741749" cy="1790692"/>
      </dsp:txXfrm>
    </dsp:sp>
    <dsp:sp modelId="{D0083F68-9ACC-4500-8CB5-B2580A2D288D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CF2CC-5993-47F6-8DFA-6FD69F4E53C1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טכנולוגית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אין השחרה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7FCDD10D-B537-46FE-BFF0-70737C7A3B76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1571B-C538-4679-8A39-2E61DAF10065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>
              <a:solidFill>
                <a:schemeClr val="bg1"/>
              </a:solidFill>
            </a:rPr>
            <a:t>AS</a:t>
          </a:r>
          <a:r>
            <a:rPr lang="he-IL" sz="5000" kern="1200" dirty="0">
              <a:solidFill>
                <a:schemeClr val="bg1"/>
              </a:solidFill>
            </a:rPr>
            <a:t>-</a:t>
          </a:r>
          <a:r>
            <a:rPr lang="en-US" sz="5000" kern="1200" dirty="0">
              <a:solidFill>
                <a:schemeClr val="bg1"/>
              </a:solidFill>
            </a:rPr>
            <a:t>IS</a:t>
          </a:r>
        </a:p>
      </dsp:txBody>
      <dsp:txXfrm>
        <a:off x="5173329" y="2720208"/>
        <a:ext cx="2741749" cy="1790692"/>
      </dsp:txXfrm>
    </dsp:sp>
    <dsp:sp modelId="{D0083F68-9ACC-4500-8CB5-B2580A2D288D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CF2CC-5993-47F6-8DFA-6FD69F4E53C1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טכנולוגית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השחרה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6452D915-2E72-49A6-9100-EF3C74DE2388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ידנית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38209B9D-2150-40D6-9802-0D8509270CB0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דיגיטלית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השחרה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6452D915-2E72-49A6-9100-EF3C74DE2388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ידנית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38209B9D-2150-40D6-9802-0D8509270CB0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דיגיטלית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>
              <a:solidFill>
                <a:schemeClr val="bg1"/>
              </a:solidFill>
            </a:rPr>
            <a:t>הפתרונות</a:t>
          </a:r>
          <a:endParaRPr lang="en-US" sz="49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D60EE68F-168B-46DA-8B4D-0A89C8D2679E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9E406-8693-4AC9-881E-E7192E44A57A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>
              <a:solidFill>
                <a:schemeClr val="bg1"/>
              </a:solidFill>
            </a:rPr>
            <a:t>ערנות והקפדה</a:t>
          </a:r>
          <a:endParaRPr lang="en-US" sz="49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EEF3276D-443D-4705-B093-DFB76C79F7D5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800AAF-4125-452E-AEF9-739E4E3A97D9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>
              <a:solidFill>
                <a:schemeClr val="bg1"/>
              </a:solidFill>
            </a:rPr>
            <a:t>מהשחרה להפרדה</a:t>
          </a:r>
          <a:endParaRPr lang="en-IL" sz="4900" kern="1200" dirty="0"/>
        </a:p>
      </dsp:txBody>
      <dsp:txXfrm>
        <a:off x="1464206" y="2720208"/>
        <a:ext cx="2741749" cy="17906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>
              <a:solidFill>
                <a:schemeClr val="bg1"/>
              </a:solidFill>
            </a:rPr>
            <a:t>הפתרונות</a:t>
          </a:r>
          <a:endParaRPr lang="en-US" sz="49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D60EE68F-168B-46DA-8B4D-0A89C8D2679E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9E406-8693-4AC9-881E-E7192E44A57A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>
              <a:solidFill>
                <a:schemeClr val="bg1"/>
              </a:solidFill>
            </a:rPr>
            <a:t>ערנות והקפדה</a:t>
          </a:r>
          <a:endParaRPr lang="en-US" sz="49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EEF3276D-443D-4705-B093-DFB76C79F7D5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800AAF-4125-452E-AEF9-739E4E3A97D9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>
              <a:solidFill>
                <a:schemeClr val="bg1"/>
              </a:solidFill>
            </a:rPr>
            <a:t>מהשחרה להפרדה</a:t>
          </a:r>
          <a:endParaRPr lang="en-IL" sz="4900" kern="1200" dirty="0"/>
        </a:p>
      </dsp:txBody>
      <dsp:txXfrm>
        <a:off x="1464206" y="2720208"/>
        <a:ext cx="2741749" cy="17906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C11C7-841E-4474-8A08-80BDB45614AC}">
      <dsp:nvSpPr>
        <dsp:cNvPr id="0" name=""/>
        <dsp:cNvSpPr/>
      </dsp:nvSpPr>
      <dsp:spPr>
        <a:xfrm>
          <a:off x="4779824" y="547443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מידע חלקי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4808533" y="576152"/>
        <a:ext cx="1412882" cy="922782"/>
      </dsp:txXfrm>
    </dsp:sp>
    <dsp:sp modelId="{A32EE5FA-6E5D-4160-BB98-C958059D07E1}">
      <dsp:nvSpPr>
        <dsp:cNvPr id="0" name=""/>
        <dsp:cNvSpPr/>
      </dsp:nvSpPr>
      <dsp:spPr>
        <a:xfrm>
          <a:off x="5514975" y="1527643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3822782" y="196040"/>
              </a:lnTo>
              <a:lnTo>
                <a:pt x="3822782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A04E6-9AE0-4035-BF94-455E8FF5B405}">
      <dsp:nvSpPr>
        <dsp:cNvPr id="0" name=""/>
        <dsp:cNvSpPr/>
      </dsp:nvSpPr>
      <dsp:spPr>
        <a:xfrm>
          <a:off x="8602606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אין השחרה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8631315" y="1948433"/>
        <a:ext cx="1412882" cy="922782"/>
      </dsp:txXfrm>
    </dsp:sp>
    <dsp:sp modelId="{9CD58ED7-3310-4E61-AA7C-A662DEBE69DD}">
      <dsp:nvSpPr>
        <dsp:cNvPr id="0" name=""/>
        <dsp:cNvSpPr/>
      </dsp:nvSpPr>
      <dsp:spPr>
        <a:xfrm>
          <a:off x="9337757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1D6FC-CB9A-447F-818F-A0F8C73755BB}">
      <dsp:nvSpPr>
        <dsp:cNvPr id="0" name=""/>
        <dsp:cNvSpPr/>
      </dsp:nvSpPr>
      <dsp:spPr>
        <a:xfrm>
          <a:off x="9558302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AS</a:t>
          </a:r>
          <a:r>
            <a:rPr lang="he-IL" sz="2500" kern="1200" dirty="0">
              <a:solidFill>
                <a:schemeClr val="bg1"/>
              </a:solidFill>
            </a:rPr>
            <a:t>-</a:t>
          </a:r>
          <a:r>
            <a:rPr lang="en-US" sz="2500" kern="1200" dirty="0">
              <a:solidFill>
                <a:schemeClr val="bg1"/>
              </a:solidFill>
            </a:rPr>
            <a:t>IS</a:t>
          </a:r>
        </a:p>
      </dsp:txBody>
      <dsp:txXfrm>
        <a:off x="9587011" y="3320714"/>
        <a:ext cx="1412882" cy="922782"/>
      </dsp:txXfrm>
    </dsp:sp>
    <dsp:sp modelId="{A32AB8C0-A3B3-405B-A8EE-386EBE298AB9}">
      <dsp:nvSpPr>
        <dsp:cNvPr id="0" name=""/>
        <dsp:cNvSpPr/>
      </dsp:nvSpPr>
      <dsp:spPr>
        <a:xfrm>
          <a:off x="8382061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67004-CD69-4834-B9B4-7169AC1F6D80}">
      <dsp:nvSpPr>
        <dsp:cNvPr id="0" name=""/>
        <dsp:cNvSpPr/>
      </dsp:nvSpPr>
      <dsp:spPr>
        <a:xfrm>
          <a:off x="7646911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טכנולוגית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7675620" y="3320714"/>
        <a:ext cx="1412882" cy="922782"/>
      </dsp:txXfrm>
    </dsp:sp>
    <dsp:sp modelId="{3AEA6B66-EFA8-4A24-9799-FA942BB44833}">
      <dsp:nvSpPr>
        <dsp:cNvPr id="0" name=""/>
        <dsp:cNvSpPr/>
      </dsp:nvSpPr>
      <dsp:spPr>
        <a:xfrm>
          <a:off x="5469254" y="1527643"/>
          <a:ext cx="91440" cy="392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8CE5B-B602-4923-920E-E47371AD004B}">
      <dsp:nvSpPr>
        <dsp:cNvPr id="0" name=""/>
        <dsp:cNvSpPr/>
      </dsp:nvSpPr>
      <dsp:spPr>
        <a:xfrm>
          <a:off x="4779824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השחרה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4808533" y="1948433"/>
        <a:ext cx="1412882" cy="922782"/>
      </dsp:txXfrm>
    </dsp:sp>
    <dsp:sp modelId="{78C2A02A-FE46-4A4B-9DC6-F43522133B4F}">
      <dsp:nvSpPr>
        <dsp:cNvPr id="0" name=""/>
        <dsp:cNvSpPr/>
      </dsp:nvSpPr>
      <dsp:spPr>
        <a:xfrm>
          <a:off x="5514974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0DC93-74B2-4ED7-A06C-4956908E9138}">
      <dsp:nvSpPr>
        <dsp:cNvPr id="0" name=""/>
        <dsp:cNvSpPr/>
      </dsp:nvSpPr>
      <dsp:spPr>
        <a:xfrm>
          <a:off x="5735520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ידנית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5764229" y="3320714"/>
        <a:ext cx="1412882" cy="922782"/>
      </dsp:txXfrm>
    </dsp:sp>
    <dsp:sp modelId="{EBC10AC6-7290-45CC-8B2E-42DD3AF9A3B9}">
      <dsp:nvSpPr>
        <dsp:cNvPr id="0" name=""/>
        <dsp:cNvSpPr/>
      </dsp:nvSpPr>
      <dsp:spPr>
        <a:xfrm>
          <a:off x="4559279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0B707-4AC5-4E0E-8577-50B42B501C06}">
      <dsp:nvSpPr>
        <dsp:cNvPr id="0" name=""/>
        <dsp:cNvSpPr/>
      </dsp:nvSpPr>
      <dsp:spPr>
        <a:xfrm>
          <a:off x="3824128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דיגיטלית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3852837" y="3320714"/>
        <a:ext cx="1412882" cy="922782"/>
      </dsp:txXfrm>
    </dsp:sp>
    <dsp:sp modelId="{39E21C26-2E0F-4417-B4B3-878B344AB938}">
      <dsp:nvSpPr>
        <dsp:cNvPr id="0" name=""/>
        <dsp:cNvSpPr/>
      </dsp:nvSpPr>
      <dsp:spPr>
        <a:xfrm>
          <a:off x="1692192" y="1527643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3822782" y="0"/>
              </a:moveTo>
              <a:lnTo>
                <a:pt x="3822782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ED492-90FB-4693-B705-ACBA54DB0500}">
      <dsp:nvSpPr>
        <dsp:cNvPr id="0" name=""/>
        <dsp:cNvSpPr/>
      </dsp:nvSpPr>
      <dsp:spPr>
        <a:xfrm>
          <a:off x="957042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הפתרונות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985751" y="1948433"/>
        <a:ext cx="1412882" cy="922782"/>
      </dsp:txXfrm>
    </dsp:sp>
    <dsp:sp modelId="{FADD27F3-3308-4FE4-941C-640A8AD634A7}">
      <dsp:nvSpPr>
        <dsp:cNvPr id="0" name=""/>
        <dsp:cNvSpPr/>
      </dsp:nvSpPr>
      <dsp:spPr>
        <a:xfrm>
          <a:off x="1692192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47FB9-C612-4AE0-A0E5-D0AC317AAF62}">
      <dsp:nvSpPr>
        <dsp:cNvPr id="0" name=""/>
        <dsp:cNvSpPr/>
      </dsp:nvSpPr>
      <dsp:spPr>
        <a:xfrm>
          <a:off x="1912737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ערנות והקפדה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1941446" y="3320714"/>
        <a:ext cx="1412882" cy="922782"/>
      </dsp:txXfrm>
    </dsp:sp>
    <dsp:sp modelId="{DC4BFD8D-8F59-49B0-9A34-C925F97DD187}">
      <dsp:nvSpPr>
        <dsp:cNvPr id="0" name=""/>
        <dsp:cNvSpPr/>
      </dsp:nvSpPr>
      <dsp:spPr>
        <a:xfrm>
          <a:off x="736496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9F3D02-3C71-4B19-85BE-C1E18F9E006A}">
      <dsp:nvSpPr>
        <dsp:cNvPr id="0" name=""/>
        <dsp:cNvSpPr/>
      </dsp:nvSpPr>
      <dsp:spPr>
        <a:xfrm>
          <a:off x="1346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מהשחרה להפרדה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30055" y="3320714"/>
        <a:ext cx="1412882" cy="9227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C11C7-841E-4474-8A08-80BDB45614AC}">
      <dsp:nvSpPr>
        <dsp:cNvPr id="0" name=""/>
        <dsp:cNvSpPr/>
      </dsp:nvSpPr>
      <dsp:spPr>
        <a:xfrm>
          <a:off x="4779824" y="547443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מידע חלקי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4808533" y="576152"/>
        <a:ext cx="1412882" cy="922782"/>
      </dsp:txXfrm>
    </dsp:sp>
    <dsp:sp modelId="{A32EE5FA-6E5D-4160-BB98-C958059D07E1}">
      <dsp:nvSpPr>
        <dsp:cNvPr id="0" name=""/>
        <dsp:cNvSpPr/>
      </dsp:nvSpPr>
      <dsp:spPr>
        <a:xfrm>
          <a:off x="5514975" y="1527643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3822782" y="196040"/>
              </a:lnTo>
              <a:lnTo>
                <a:pt x="3822782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BA04E6-9AE0-4035-BF94-455E8FF5B405}">
      <dsp:nvSpPr>
        <dsp:cNvPr id="0" name=""/>
        <dsp:cNvSpPr/>
      </dsp:nvSpPr>
      <dsp:spPr>
        <a:xfrm>
          <a:off x="8602606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אין השחרה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8631315" y="1948433"/>
        <a:ext cx="1412882" cy="922782"/>
      </dsp:txXfrm>
    </dsp:sp>
    <dsp:sp modelId="{9CD58ED7-3310-4E61-AA7C-A662DEBE69DD}">
      <dsp:nvSpPr>
        <dsp:cNvPr id="0" name=""/>
        <dsp:cNvSpPr/>
      </dsp:nvSpPr>
      <dsp:spPr>
        <a:xfrm>
          <a:off x="9337757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1D6FC-CB9A-447F-818F-A0F8C73755BB}">
      <dsp:nvSpPr>
        <dsp:cNvPr id="0" name=""/>
        <dsp:cNvSpPr/>
      </dsp:nvSpPr>
      <dsp:spPr>
        <a:xfrm>
          <a:off x="9558302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AS</a:t>
          </a:r>
          <a:r>
            <a:rPr lang="he-IL" sz="2500" kern="1200" dirty="0">
              <a:solidFill>
                <a:schemeClr val="bg1"/>
              </a:solidFill>
            </a:rPr>
            <a:t>-</a:t>
          </a:r>
          <a:r>
            <a:rPr lang="en-US" sz="2500" kern="1200" dirty="0">
              <a:solidFill>
                <a:schemeClr val="bg1"/>
              </a:solidFill>
            </a:rPr>
            <a:t>IS</a:t>
          </a:r>
        </a:p>
      </dsp:txBody>
      <dsp:txXfrm>
        <a:off x="9587011" y="3320714"/>
        <a:ext cx="1412882" cy="922782"/>
      </dsp:txXfrm>
    </dsp:sp>
    <dsp:sp modelId="{A32AB8C0-A3B3-405B-A8EE-386EBE298AB9}">
      <dsp:nvSpPr>
        <dsp:cNvPr id="0" name=""/>
        <dsp:cNvSpPr/>
      </dsp:nvSpPr>
      <dsp:spPr>
        <a:xfrm>
          <a:off x="8382061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167004-CD69-4834-B9B4-7169AC1F6D80}">
      <dsp:nvSpPr>
        <dsp:cNvPr id="0" name=""/>
        <dsp:cNvSpPr/>
      </dsp:nvSpPr>
      <dsp:spPr>
        <a:xfrm>
          <a:off x="7646911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טכנולוגית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7675620" y="3320714"/>
        <a:ext cx="1412882" cy="922782"/>
      </dsp:txXfrm>
    </dsp:sp>
    <dsp:sp modelId="{3AEA6B66-EFA8-4A24-9799-FA942BB44833}">
      <dsp:nvSpPr>
        <dsp:cNvPr id="0" name=""/>
        <dsp:cNvSpPr/>
      </dsp:nvSpPr>
      <dsp:spPr>
        <a:xfrm>
          <a:off x="5469254" y="1527643"/>
          <a:ext cx="91440" cy="392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8CE5B-B602-4923-920E-E47371AD004B}">
      <dsp:nvSpPr>
        <dsp:cNvPr id="0" name=""/>
        <dsp:cNvSpPr/>
      </dsp:nvSpPr>
      <dsp:spPr>
        <a:xfrm>
          <a:off x="4779824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השחרה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4808533" y="1948433"/>
        <a:ext cx="1412882" cy="922782"/>
      </dsp:txXfrm>
    </dsp:sp>
    <dsp:sp modelId="{78C2A02A-FE46-4A4B-9DC6-F43522133B4F}">
      <dsp:nvSpPr>
        <dsp:cNvPr id="0" name=""/>
        <dsp:cNvSpPr/>
      </dsp:nvSpPr>
      <dsp:spPr>
        <a:xfrm>
          <a:off x="5514974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0DC93-74B2-4ED7-A06C-4956908E9138}">
      <dsp:nvSpPr>
        <dsp:cNvPr id="0" name=""/>
        <dsp:cNvSpPr/>
      </dsp:nvSpPr>
      <dsp:spPr>
        <a:xfrm>
          <a:off x="5735520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ידנית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5764229" y="3320714"/>
        <a:ext cx="1412882" cy="922782"/>
      </dsp:txXfrm>
    </dsp:sp>
    <dsp:sp modelId="{EBC10AC6-7290-45CC-8B2E-42DD3AF9A3B9}">
      <dsp:nvSpPr>
        <dsp:cNvPr id="0" name=""/>
        <dsp:cNvSpPr/>
      </dsp:nvSpPr>
      <dsp:spPr>
        <a:xfrm>
          <a:off x="4559279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0B707-4AC5-4E0E-8577-50B42B501C06}">
      <dsp:nvSpPr>
        <dsp:cNvPr id="0" name=""/>
        <dsp:cNvSpPr/>
      </dsp:nvSpPr>
      <dsp:spPr>
        <a:xfrm>
          <a:off x="3824128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דיגיטלית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3852837" y="3320714"/>
        <a:ext cx="1412882" cy="922782"/>
      </dsp:txXfrm>
    </dsp:sp>
    <dsp:sp modelId="{39E21C26-2E0F-4417-B4B3-878B344AB938}">
      <dsp:nvSpPr>
        <dsp:cNvPr id="0" name=""/>
        <dsp:cNvSpPr/>
      </dsp:nvSpPr>
      <dsp:spPr>
        <a:xfrm>
          <a:off x="1692192" y="1527643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3822782" y="0"/>
              </a:moveTo>
              <a:lnTo>
                <a:pt x="3822782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ED492-90FB-4693-B705-ACBA54DB0500}">
      <dsp:nvSpPr>
        <dsp:cNvPr id="0" name=""/>
        <dsp:cNvSpPr/>
      </dsp:nvSpPr>
      <dsp:spPr>
        <a:xfrm>
          <a:off x="957042" y="1919724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הפתרונות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985751" y="1948433"/>
        <a:ext cx="1412882" cy="922782"/>
      </dsp:txXfrm>
    </dsp:sp>
    <dsp:sp modelId="{FADD27F3-3308-4FE4-941C-640A8AD634A7}">
      <dsp:nvSpPr>
        <dsp:cNvPr id="0" name=""/>
        <dsp:cNvSpPr/>
      </dsp:nvSpPr>
      <dsp:spPr>
        <a:xfrm>
          <a:off x="1692192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47FB9-C612-4AE0-A0E5-D0AC317AAF62}">
      <dsp:nvSpPr>
        <dsp:cNvPr id="0" name=""/>
        <dsp:cNvSpPr/>
      </dsp:nvSpPr>
      <dsp:spPr>
        <a:xfrm>
          <a:off x="1912737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ערנות והקפדה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1941446" y="3320714"/>
        <a:ext cx="1412882" cy="922782"/>
      </dsp:txXfrm>
    </dsp:sp>
    <dsp:sp modelId="{DC4BFD8D-8F59-49B0-9A34-C925F97DD187}">
      <dsp:nvSpPr>
        <dsp:cNvPr id="0" name=""/>
        <dsp:cNvSpPr/>
      </dsp:nvSpPr>
      <dsp:spPr>
        <a:xfrm>
          <a:off x="736496" y="2899924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9F3D02-3C71-4B19-85BE-C1E18F9E006A}">
      <dsp:nvSpPr>
        <dsp:cNvPr id="0" name=""/>
        <dsp:cNvSpPr/>
      </dsp:nvSpPr>
      <dsp:spPr>
        <a:xfrm>
          <a:off x="1346" y="32920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 dirty="0">
              <a:solidFill>
                <a:schemeClr val="bg1"/>
              </a:solidFill>
            </a:rPr>
            <a:t>מהשחרה להפרדה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30055" y="3320714"/>
        <a:ext cx="1412882" cy="92278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אין השחרה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7FCDD10D-B537-46FE-BFF0-70737C7A3B76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1571B-C538-4679-8A39-2E61DAF10065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>
              <a:solidFill>
                <a:schemeClr val="bg1"/>
              </a:solidFill>
            </a:rPr>
            <a:t>AS</a:t>
          </a:r>
          <a:r>
            <a:rPr lang="he-IL" sz="5000" kern="1200" dirty="0">
              <a:solidFill>
                <a:schemeClr val="bg1"/>
              </a:solidFill>
            </a:rPr>
            <a:t>-</a:t>
          </a:r>
          <a:r>
            <a:rPr lang="en-US" sz="5000" kern="1200" dirty="0">
              <a:solidFill>
                <a:schemeClr val="bg1"/>
              </a:solidFill>
            </a:rPr>
            <a:t>IS</a:t>
          </a:r>
        </a:p>
      </dsp:txBody>
      <dsp:txXfrm>
        <a:off x="5173329" y="2720208"/>
        <a:ext cx="2741749" cy="1790692"/>
      </dsp:txXfrm>
    </dsp:sp>
    <dsp:sp modelId="{D0083F68-9ACC-4500-8CB5-B2580A2D288D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CF2CC-5993-47F6-8DFA-6FD69F4E53C1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טכנולוגית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אין השחרה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7FCDD10D-B537-46FE-BFF0-70737C7A3B76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1571B-C538-4679-8A39-2E61DAF10065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>
              <a:solidFill>
                <a:schemeClr val="bg1"/>
              </a:solidFill>
            </a:rPr>
            <a:t>AS</a:t>
          </a:r>
          <a:r>
            <a:rPr lang="he-IL" sz="5000" kern="1200" dirty="0">
              <a:solidFill>
                <a:schemeClr val="bg1"/>
              </a:solidFill>
            </a:rPr>
            <a:t>-</a:t>
          </a:r>
          <a:r>
            <a:rPr lang="en-US" sz="5000" kern="1200" dirty="0">
              <a:solidFill>
                <a:schemeClr val="bg1"/>
              </a:solidFill>
            </a:rPr>
            <a:t>IS</a:t>
          </a:r>
        </a:p>
      </dsp:txBody>
      <dsp:txXfrm>
        <a:off x="5173329" y="2720208"/>
        <a:ext cx="2741749" cy="1790692"/>
      </dsp:txXfrm>
    </dsp:sp>
    <dsp:sp modelId="{D0083F68-9ACC-4500-8CB5-B2580A2D288D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CF2CC-5993-47F6-8DFA-6FD69F4E53C1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>
              <a:solidFill>
                <a:schemeClr val="bg1"/>
              </a:solidFill>
            </a:rPr>
            <a:t>טכנולוגית</a:t>
          </a:r>
          <a:endParaRPr lang="en-US" sz="50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השחרה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6452D915-2E72-49A6-9100-EF3C74DE2388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ידנית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38209B9D-2150-40D6-9802-0D8509270CB0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דיגיטלית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השחרה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6452D915-2E72-49A6-9100-EF3C74DE2388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ידנית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38209B9D-2150-40D6-9802-0D8509270CB0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>
              <a:solidFill>
                <a:schemeClr val="bg1"/>
              </a:solidFill>
            </a:rPr>
            <a:t>דיגיטלית</a:t>
          </a:r>
          <a:endParaRPr lang="en-US" sz="54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2057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7120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760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081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52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2754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6261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810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89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2244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5492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9285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6158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54282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296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3266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19753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20574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712031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76055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081466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5239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275412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626135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81096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898192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224443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54929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92858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615887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542827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296439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326629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197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130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D036-B105-48B1-A754-B07885D37030}" type="datetimeFigureOut">
              <a:rPr lang="he-IL" smtClean="0"/>
              <a:t>י'/אדר ב/תשע"ט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57914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D036-B105-48B1-A754-B07885D37030}" type="datetimeFigureOut">
              <a:rPr lang="he-IL" smtClean="0"/>
              <a:t>י"ג/אב/תשע"ח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6A8A0-DE0F-49F7-BB77-5633465D78C5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57914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0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0.png"/><Relationship Id="rId7" Type="http://schemas.openxmlformats.org/officeDocument/2006/relationships/slide" Target="slide4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0" Type="http://schemas.openxmlformats.org/officeDocument/2006/relationships/image" Target="../media/image13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jpg"/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jpg"/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3" Type="http://schemas.openxmlformats.org/officeDocument/2006/relationships/slideLayout" Target="../slideLayouts/slideLayout5.xml"/><Relationship Id="rId12" Type="http://schemas.openxmlformats.org/officeDocument/2006/relationships/image" Target="../media/image19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11" Type="http://schemas.openxmlformats.org/officeDocument/2006/relationships/slide" Target="slide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2" Type="http://schemas.openxmlformats.org/officeDocument/2006/relationships/image" Target="../media/image1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11" Type="http://schemas.openxmlformats.org/officeDocument/2006/relationships/slide" Target="slide4.xml"/><Relationship Id="rId15" Type="http://schemas.openxmlformats.org/officeDocument/2006/relationships/image" Target="../media/image28.jpeg"/><Relationship Id="rId1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diagramLayout" Target="../diagrams/layout20.xml"/><Relationship Id="rId7" Type="http://schemas.openxmlformats.org/officeDocument/2006/relationships/image" Target="../media/image50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Relationship Id="rId9" Type="http://schemas.openxmlformats.org/officeDocument/2006/relationships/image" Target="../media/image14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0.png"/><Relationship Id="rId7" Type="http://schemas.openxmlformats.org/officeDocument/2006/relationships/slide" Target="slide40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9" Type="http://schemas.openxmlformats.org/officeDocument/2006/relationships/image" Target="../media/image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diagramLayout" Target="../diagrams/layout30.xml"/><Relationship Id="rId7" Type="http://schemas.openxmlformats.org/officeDocument/2006/relationships/image" Target="../media/image50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Relationship Id="rId9" Type="http://schemas.openxmlformats.org/officeDocument/2006/relationships/image" Target="../media/image140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diagramLayout" Target="../diagrams/layout40.xml"/><Relationship Id="rId7" Type="http://schemas.openxmlformats.org/officeDocument/2006/relationships/image" Target="../media/image50.png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Relationship Id="rId9" Type="http://schemas.openxmlformats.org/officeDocument/2006/relationships/image" Target="../media/image140.pn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0.png"/><Relationship Id="rId7" Type="http://schemas.openxmlformats.org/officeDocument/2006/relationships/slide" Target="slide40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10" Type="http://schemas.openxmlformats.org/officeDocument/2006/relationships/image" Target="../media/image13.png"/><Relationship Id="rId9" Type="http://schemas.openxmlformats.org/officeDocument/2006/relationships/image" Target="../media/image12.png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diagramLayout" Target="../diagrams/layout50.xml"/><Relationship Id="rId7" Type="http://schemas.openxmlformats.org/officeDocument/2006/relationships/image" Target="../media/image50.png"/><Relationship Id="rId2" Type="http://schemas.openxmlformats.org/officeDocument/2006/relationships/diagramData" Target="../diagrams/data50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50.xml"/><Relationship Id="rId5" Type="http://schemas.openxmlformats.org/officeDocument/2006/relationships/diagramColors" Target="../diagrams/colors50.xml"/><Relationship Id="rId4" Type="http://schemas.openxmlformats.org/officeDocument/2006/relationships/diagramQuickStyle" Target="../diagrams/quickStyle50.xml"/><Relationship Id="rId9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98205"/>
            <a:ext cx="10353762" cy="1325563"/>
          </a:xfrm>
        </p:spPr>
        <p:txBody>
          <a:bodyPr>
            <a:normAutofit/>
          </a:bodyPr>
          <a:lstStyle/>
          <a:p>
            <a:r>
              <a:rPr lang="he-IL" sz="8000" dirty="0">
                <a:cs typeface="+mn-cs"/>
              </a:rPr>
              <a:t>פרסום מידע חלקי</a:t>
            </a:r>
          </a:p>
        </p:txBody>
      </p:sp>
    </p:spTree>
    <p:extLst>
      <p:ext uri="{BB962C8B-B14F-4D97-AF65-F5344CB8AC3E}">
        <p14:creationId xmlns:p14="http://schemas.microsoft.com/office/powerpoint/2010/main" val="721287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DBC81-5963-4BA9-8DF0-DFDF3E23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solidFill>
                  <a:prstClr val="white"/>
                </a:solidFill>
                <a:cs typeface="Arial" panose="020B0604020202020204" pitchFamily="34" charset="0"/>
              </a:rPr>
              <a:t>למה בכלל למסור או לפרסם מידע חלקי</a:t>
            </a:r>
            <a:endParaRPr lang="he-IL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6F4CB3-ED96-469E-BEAE-788CCA617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5675" y="2175114"/>
            <a:ext cx="6801882" cy="3880379"/>
          </a:xfrm>
        </p:spPr>
        <p:txBody>
          <a:bodyPr>
            <a:normAutofit/>
          </a:bodyPr>
          <a:lstStyle/>
          <a:p>
            <a:r>
              <a:rPr lang="he-IL" sz="2800" dirty="0"/>
              <a:t>חלק מאיזון כללי בין אינטרסים</a:t>
            </a:r>
          </a:p>
          <a:p>
            <a:r>
              <a:rPr lang="he-IL" sz="2800" dirty="0"/>
              <a:t>כחלק מפרסום שגרתי באתר הרשות</a:t>
            </a:r>
          </a:p>
          <a:p>
            <a:r>
              <a:rPr lang="he-IL" sz="2800" dirty="0"/>
              <a:t>מכורח סעיף 11 לחוק חופש המידע</a:t>
            </a:r>
          </a:p>
          <a:p>
            <a:endParaRPr lang="he-IL" sz="2800" dirty="0"/>
          </a:p>
          <a:p>
            <a:endParaRPr lang="he-IL" sz="2800" dirty="0"/>
          </a:p>
          <a:p>
            <a:endParaRPr lang="he-IL" sz="280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9222FFD-C5B5-4AD6-A562-445B49B6FDCF}"/>
              </a:ext>
            </a:extLst>
          </p:cNvPr>
          <p:cNvSpPr txBox="1"/>
          <p:nvPr/>
        </p:nvSpPr>
        <p:spPr>
          <a:xfrm>
            <a:off x="11693145" y="648866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GZ</a:t>
            </a:r>
            <a:endParaRPr lang="en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31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DBC81-5963-4BA9-8DF0-DFDF3E23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solidFill>
                  <a:prstClr val="white"/>
                </a:solidFill>
                <a:cs typeface="Arial" panose="020B0604020202020204" pitchFamily="34" charset="0"/>
              </a:rPr>
              <a:t>סייבר סייבר סייבר</a:t>
            </a:r>
            <a:endParaRPr lang="he-IL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2C6D08-492B-4897-9082-FC8E0CD33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66924">
            <a:off x="3796007" y="2046145"/>
            <a:ext cx="7317732" cy="2884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99EF38-86A7-4B49-BCF8-CEC51773C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53138">
            <a:off x="1092807" y="814898"/>
            <a:ext cx="6362066" cy="2720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99FDDA-DE8E-4702-ABE2-3D5AF61D5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3829">
            <a:off x="1009897" y="3850650"/>
            <a:ext cx="6362065" cy="2217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2262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איך מתמודדים עם מידע חלקי שיש למסור או לפרסם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24241823"/>
              </p:ext>
            </p:extLst>
          </p:nvPr>
        </p:nvGraphicFramePr>
        <p:xfrm>
          <a:off x="575700" y="1828800"/>
          <a:ext cx="11029950" cy="4819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083194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en-US" dirty="0">
                <a:cs typeface="+mn-cs"/>
              </a:rPr>
              <a:t>AS</a:t>
            </a:r>
            <a:r>
              <a:rPr lang="he-IL" dirty="0">
                <a:cs typeface="+mn-cs"/>
              </a:rPr>
              <a:t>-</a:t>
            </a:r>
            <a:r>
              <a:rPr lang="en-US" dirty="0">
                <a:cs typeface="+mn-cs"/>
              </a:rPr>
              <a:t>IS</a:t>
            </a:r>
            <a:endParaRPr lang="he-IL" dirty="0">
              <a:cs typeface="+mn-cs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06238506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616816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דיווח ממונה בעירייה גדולה בארץ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0878" y="2051415"/>
            <a:ext cx="411667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אינדקס שמות מבקשי המידע עם תעודות זהות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E16FB85-3202-468D-B300-C5FDE5ADA9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331" y="2867564"/>
            <a:ext cx="8688547" cy="30164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A2A6A0-E475-42CE-8144-A3EF87C24A4D}"/>
              </a:ext>
            </a:extLst>
          </p:cNvPr>
          <p:cNvSpPr/>
          <p:nvPr/>
        </p:nvSpPr>
        <p:spPr>
          <a:xfrm>
            <a:off x="5126182" y="4396509"/>
            <a:ext cx="581891" cy="1477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EC58D5-2C0A-4DD0-B693-4D0E64583C3C}"/>
              </a:ext>
            </a:extLst>
          </p:cNvPr>
          <p:cNvSpPr/>
          <p:nvPr/>
        </p:nvSpPr>
        <p:spPr>
          <a:xfrm>
            <a:off x="5087305" y="4899890"/>
            <a:ext cx="620768" cy="1477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D645F9-196E-47DE-845E-2B5E7A42ECFC}"/>
              </a:ext>
            </a:extLst>
          </p:cNvPr>
          <p:cNvSpPr/>
          <p:nvPr/>
        </p:nvSpPr>
        <p:spPr>
          <a:xfrm>
            <a:off x="5041123" y="5391927"/>
            <a:ext cx="666950" cy="1477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345FD-0D06-4E67-A1EE-CA333DC40E5C}"/>
              </a:ext>
            </a:extLst>
          </p:cNvPr>
          <p:cNvSpPr/>
          <p:nvPr/>
        </p:nvSpPr>
        <p:spPr>
          <a:xfrm>
            <a:off x="7345596" y="4398001"/>
            <a:ext cx="581891" cy="1477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98815-CE2B-4932-8E5A-A22BB0F976E0}"/>
              </a:ext>
            </a:extLst>
          </p:cNvPr>
          <p:cNvSpPr/>
          <p:nvPr/>
        </p:nvSpPr>
        <p:spPr>
          <a:xfrm>
            <a:off x="7345595" y="4899890"/>
            <a:ext cx="581891" cy="1477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898FE9-A0CC-4D6E-A4C1-71F70E5486CF}"/>
              </a:ext>
            </a:extLst>
          </p:cNvPr>
          <p:cNvSpPr/>
          <p:nvPr/>
        </p:nvSpPr>
        <p:spPr>
          <a:xfrm>
            <a:off x="7345594" y="5361932"/>
            <a:ext cx="581891" cy="3123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A0E9FF-443B-4FFB-A699-D569ECE99DB7}"/>
              </a:ext>
            </a:extLst>
          </p:cNvPr>
          <p:cNvSpPr/>
          <p:nvPr/>
        </p:nvSpPr>
        <p:spPr>
          <a:xfrm>
            <a:off x="2111803" y="4396509"/>
            <a:ext cx="581891" cy="230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CC3AD5-584E-4228-B2A1-0F9542C5D1BD}"/>
              </a:ext>
            </a:extLst>
          </p:cNvPr>
          <p:cNvSpPr/>
          <p:nvPr/>
        </p:nvSpPr>
        <p:spPr>
          <a:xfrm>
            <a:off x="2981195" y="5559255"/>
            <a:ext cx="425884" cy="227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93100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he-IL" dirty="0">
                <a:cs typeface="+mn-cs"/>
              </a:rPr>
              <a:t>טכנולוגית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71829774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905748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דוח התקשרויות המשרד לנושאים אסטרטגיים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B7F7529-0582-426B-BF63-2CC5BA4A10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345" y="1653386"/>
            <a:ext cx="9744364" cy="32694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784CE3-5F3F-4C6F-BD4D-DC3EA239E2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4800" y="2411314"/>
            <a:ext cx="8903855" cy="338442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065D306-C3BA-49AC-9954-312C9DF6BB66}"/>
              </a:ext>
            </a:extLst>
          </p:cNvPr>
          <p:cNvSpPr/>
          <p:nvPr/>
        </p:nvSpPr>
        <p:spPr>
          <a:xfrm>
            <a:off x="1126836" y="3177309"/>
            <a:ext cx="775855" cy="36021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dirty="0"/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16933562-7C3D-46A4-9B73-3DA85329E80F}"/>
              </a:ext>
            </a:extLst>
          </p:cNvPr>
          <p:cNvSpPr/>
          <p:nvPr/>
        </p:nvSpPr>
        <p:spPr>
          <a:xfrm rot="360327">
            <a:off x="1538817" y="2609494"/>
            <a:ext cx="5320146" cy="738909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7641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טבלת פיבוט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A4806C16-E4B2-4998-9484-A4C74DCD34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5551" y="1709288"/>
            <a:ext cx="10258425" cy="2200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9C0B6B-7D0D-4333-AB9A-F65B297CA0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0698" y="2239674"/>
            <a:ext cx="3714750" cy="3819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04F186-DB07-4AC3-B334-7A1F746714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024" y="3429000"/>
            <a:ext cx="10487025" cy="1990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477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השחרה ידנית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73930883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032236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נהלי משטרה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0878" y="2051415"/>
            <a:ext cx="411667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השחרה של נהלי המשטרה במסגרת עתירת חופש מידע.</a:t>
            </a:r>
          </a:p>
          <a:p>
            <a:pPr>
              <a:lnSpc>
                <a:spcPct val="200000"/>
              </a:lnSpc>
            </a:pPr>
            <a:r>
              <a:rPr lang="he-IL" dirty="0"/>
              <a:t>משחק פשוט בניגודיות של התמונה, והמידע החסוי נחשף</a:t>
            </a: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6807982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E771E00-14D5-473A-A899-6256CF8DC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661" y="782795"/>
            <a:ext cx="6027218" cy="1835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http://room404.net/wp-content/uploads/2016/07/police-redaction.png">
            <a:extLst>
              <a:ext uri="{FF2B5EF4-FFF2-40B4-BE49-F238E27FC236}">
                <a16:creationId xmlns:a16="http://schemas.microsoft.com/office/drawing/2014/main" id="{B28E5BCC-0FFB-489A-A734-A5F70C5D1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5" y="2676236"/>
            <a:ext cx="4210050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0733816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תומר אביטל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0878" y="2051415"/>
            <a:ext cx="411667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השחרה של פרטי מבקש המידע בטוש</a:t>
            </a:r>
          </a:p>
          <a:p>
            <a:pPr>
              <a:lnSpc>
                <a:spcPct val="200000"/>
              </a:lnSpc>
            </a:pPr>
            <a:r>
              <a:rPr lang="he-IL" dirty="0"/>
              <a:t>משחק פשוט בניגודיות של התמונה, והמידע נחשף</a:t>
            </a: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15E2A07-F5C0-4CD0-95D2-B5467A869F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7418" y="609600"/>
            <a:ext cx="4818928" cy="1718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4976DE-D377-4960-987F-B71C0BD033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077" y="2290864"/>
            <a:ext cx="6130271" cy="21018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176913-8B9C-467F-9887-1CA099B12A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822" y="3429000"/>
            <a:ext cx="4430360" cy="3090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24535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השחרה דיגיטלית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67678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דוח כספי דואר ישראל- רן בר זיק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4660" y="2051415"/>
            <a:ext cx="2952896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פרטים מתוך דוח כספי של דואר ישראל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2B5177D-90CE-4CBB-BA3B-DA916415C3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2997" y="1844680"/>
            <a:ext cx="5828688" cy="3425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029416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B96D-38BD-4C57-89D6-80B3E72C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5D4C-3D2A-433D-A2A7-BE159F04E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1C3A0-7A77-4EC1-88F2-3EDA4AED31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F923E4-4C0B-43E4-87BD-C7C3D2D22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A66DB-7443-484F-9FFD-41579DD3E7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7" name="כך אני מצליח לקרוא דו״חות מסווגים שצונזרו על ידי הממשלה">
            <a:hlinkClick r:id="" action="ppaction://media"/>
            <a:extLst>
              <a:ext uri="{FF2B5EF4-FFF2-40B4-BE49-F238E27FC236}">
                <a16:creationId xmlns:a16="http://schemas.microsoft.com/office/drawing/2014/main" id="{51E55ADC-CCB4-4485-A0A3-20B42AFA39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834" y="-478"/>
            <a:ext cx="10974332" cy="68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8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הסדר ניגוד עניינים שאול אלוביץ'- חדר 404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4660" y="2051415"/>
            <a:ext cx="2952896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מידע מתוך הסדר ניגוד עניינים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10784C2-CD55-4C2E-9CC9-8D4515A7AF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30429" y="1714500"/>
            <a:ext cx="4269808" cy="3897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C4137B-154B-44D7-A607-2751AA7EE8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67" y="2938463"/>
            <a:ext cx="4851544" cy="32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8523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בית דין למשמעת שוטרים- הלמו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02500" y="2051415"/>
            <a:ext cx="3965056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פרטים מתוך דוח שנתי של בית הדין למשמעת במשטרת ישראל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4" descr="A person wearing glasses&#10;&#10;Description generated with very high confidence">
            <a:extLst>
              <a:ext uri="{FF2B5EF4-FFF2-40B4-BE49-F238E27FC236}">
                <a16:creationId xmlns:a16="http://schemas.microsoft.com/office/drawing/2014/main" id="{284053EB-05EB-4D21-94B0-5A7CB6F01E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4" y="2166211"/>
            <a:ext cx="3683605" cy="3875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617146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B96D-38BD-4C57-89D6-80B3E72C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5D4C-3D2A-433D-A2A7-BE159F04E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8" name="שוטרים מורשעים במלבנים שחורים נחשפים עם עורך אקרובט">
            <a:hlinkClick r:id="" action="ppaction://media"/>
            <a:extLst>
              <a:ext uri="{FF2B5EF4-FFF2-40B4-BE49-F238E27FC236}">
                <a16:creationId xmlns:a16="http://schemas.microsoft.com/office/drawing/2014/main" id="{2C7C0DAD-D140-4D40-A8A4-7BDF5996F7A0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0203" y="-478"/>
            <a:ext cx="11431595" cy="6858957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F923E4-4C0B-43E4-87BD-C7C3D2D22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A66DB-7443-484F-9FFD-41579DD3E7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7816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7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נציבות הביקורת על מערך התביעה ומייצגי המדינה בערכאות- הלמו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02500" y="2051415"/>
            <a:ext cx="3965056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פרטים מתוך הדוח הראשון של הנבת"מ לאחר דיונים מרובים האם הדוח יהיה פרטני או לא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4" descr="A person wearing glasses&#10;&#10;Description generated with very high confidence">
            <a:extLst>
              <a:ext uri="{FF2B5EF4-FFF2-40B4-BE49-F238E27FC236}">
                <a16:creationId xmlns:a16="http://schemas.microsoft.com/office/drawing/2014/main" id="{284053EB-05EB-4D21-94B0-5A7CB6F01E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4" y="2166211"/>
            <a:ext cx="3683605" cy="3875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5857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B96D-38BD-4C57-89D6-80B3E72C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5D4C-3D2A-433D-A2A7-BE159F04E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F923E4-4C0B-43E4-87BD-C7C3D2D22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A66DB-7443-484F-9FFD-41579DD3E7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9" name="מלבנים שחורים - דוח הנציבה גרסטל חושף פרקליטה שקרנית">
            <a:hlinkClick r:id="" action="ppaction://media"/>
            <a:extLst>
              <a:ext uri="{FF2B5EF4-FFF2-40B4-BE49-F238E27FC236}">
                <a16:creationId xmlns:a16="http://schemas.microsoft.com/office/drawing/2014/main" id="{5B006E78-F358-42E7-859E-1A5109EDCC0D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676" y="-478"/>
            <a:ext cx="11450648" cy="6858957"/>
          </a:xfrm>
        </p:spPr>
      </p:pic>
    </p:spTree>
    <p:extLst>
      <p:ext uri="{BB962C8B-B14F-4D97-AF65-F5344CB8AC3E}">
        <p14:creationId xmlns:p14="http://schemas.microsoft.com/office/powerpoint/2010/main" val="204423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מענה לבקשת מידע- גיא זומר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02500" y="2051415"/>
            <a:ext cx="3965056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פרטים אודות מבקש מידע שעלה לאתר חופש המידע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03F89E3-A088-4217-B332-82279112B4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6497" y="2451100"/>
            <a:ext cx="4818928" cy="1718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201705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" name="חשיפת פרטיי פונה">
            <a:hlinkClick r:id="" action="ppaction://media"/>
            <a:extLst>
              <a:ext uri="{FF2B5EF4-FFF2-40B4-BE49-F238E27FC236}">
                <a16:creationId xmlns:a16="http://schemas.microsoft.com/office/drawing/2014/main" id="{ECBC1AC2-BF2A-4EF2-AD66-0F552E32E8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851" y="-478"/>
            <a:ext cx="12193702" cy="68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50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ערנות והקפדה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28592603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0742806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ערנות והקפדה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8744" y="1734530"/>
            <a:ext cx="7041737" cy="3989947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he-IL" sz="1900" dirty="0">
                <a:solidFill>
                  <a:schemeClr val="tx1"/>
                </a:solidFill>
              </a:rPr>
              <a:t>להקפיד לא להשחיר באמצעות טוש- אפקט הסורק</a:t>
            </a:r>
          </a:p>
          <a:p>
            <a:pPr lvl="1">
              <a:lnSpc>
                <a:spcPct val="200000"/>
              </a:lnSpc>
            </a:pPr>
            <a:r>
              <a:rPr lang="he-IL" sz="1900" dirty="0"/>
              <a:t>אם אין ברירה, אז השחרה, צילום, השחרה, סריקה</a:t>
            </a:r>
          </a:p>
          <a:p>
            <a:pPr>
              <a:lnSpc>
                <a:spcPct val="200000"/>
              </a:lnSpc>
            </a:pPr>
            <a:r>
              <a:rPr lang="he-IL" sz="1900" dirty="0">
                <a:solidFill>
                  <a:schemeClr val="tx1"/>
                </a:solidFill>
              </a:rPr>
              <a:t>השחרה דיגיטלית לא באמצעות מרקר שחור</a:t>
            </a:r>
          </a:p>
          <a:p>
            <a:pPr lvl="1">
              <a:lnSpc>
                <a:spcPct val="200000"/>
              </a:lnSpc>
            </a:pPr>
            <a:r>
              <a:rPr lang="he-IL" sz="1900" dirty="0"/>
              <a:t>עדיף לעבוד על קובץ מקור (וורד) ולמחוק את הטקסט</a:t>
            </a:r>
          </a:p>
          <a:p>
            <a:pPr>
              <a:lnSpc>
                <a:spcPct val="200000"/>
              </a:lnSpc>
            </a:pPr>
            <a:r>
              <a:rPr lang="he-IL" sz="1900" dirty="0">
                <a:solidFill>
                  <a:schemeClr val="tx1"/>
                </a:solidFill>
              </a:rPr>
              <a:t>להקפיד לתת למישהו אחר, ערני וסקרן לבדוק את העבודה שלכם</a:t>
            </a:r>
          </a:p>
          <a:p>
            <a:pPr lvl="1">
              <a:lnSpc>
                <a:spcPct val="200000"/>
              </a:lnSpc>
            </a:pPr>
            <a:r>
              <a:rPr lang="he-IL" sz="1900" dirty="0">
                <a:solidFill>
                  <a:schemeClr val="tx1"/>
                </a:solidFill>
              </a:rPr>
              <a:t>לבדוק כפליים עבודה של מישהו אחר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8524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מהשחרה להפרדה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947237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מהשחרה להפרדה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7" name="1">
            <a:extLst>
              <a:ext uri="{FF2B5EF4-FFF2-40B4-BE49-F238E27FC236}">
                <a16:creationId xmlns:a16="http://schemas.microsoft.com/office/drawing/2014/main" id="{EEBF4A8B-74CB-4613-9D70-DE2C4FE08A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09" y="453484"/>
            <a:ext cx="3494289" cy="4944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2">
            <a:extLst>
              <a:ext uri="{FF2B5EF4-FFF2-40B4-BE49-F238E27FC236}">
                <a16:creationId xmlns:a16="http://schemas.microsoft.com/office/drawing/2014/main" id="{A6073EF2-EA6F-4715-9ACA-2FC464A21B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529" y="1304263"/>
            <a:ext cx="3494289" cy="4944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3">
            <a:extLst>
              <a:ext uri="{FF2B5EF4-FFF2-40B4-BE49-F238E27FC236}">
                <a16:creationId xmlns:a16="http://schemas.microsoft.com/office/drawing/2014/main" id="{F7A85C4A-2995-4258-9A1D-82B6136D17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271" y="2183255"/>
            <a:ext cx="2314497" cy="3274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0B5E60B-9BEC-4E53-82EC-3CA5D1D66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109" y="5397622"/>
            <a:ext cx="3494289" cy="457846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he-IL" sz="1800" dirty="0">
                <a:solidFill>
                  <a:schemeClr val="tx1"/>
                </a:solidFill>
              </a:rPr>
              <a:t>כל המידע ברמת הפונה- רגיש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68F1FC46-E20E-4009-816C-7D6B4DD989D8}"/>
              </a:ext>
            </a:extLst>
          </p:cNvPr>
          <p:cNvSpPr txBox="1">
            <a:spLocks/>
          </p:cNvSpPr>
          <p:nvPr/>
        </p:nvSpPr>
        <p:spPr>
          <a:xfrm>
            <a:off x="4343529" y="471123"/>
            <a:ext cx="3494289" cy="7393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r" defTabSz="914400" rtl="1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he-IL" sz="1800" dirty="0"/>
              <a:t>בקשת המידע עצמה- מתאים לחשיפה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CB92304C-8C9C-45E1-B5AD-9C17A708DE72}"/>
              </a:ext>
            </a:extLst>
          </p:cNvPr>
          <p:cNvSpPr txBox="1">
            <a:spLocks/>
          </p:cNvSpPr>
          <p:nvPr/>
        </p:nvSpPr>
        <p:spPr>
          <a:xfrm>
            <a:off x="8863271" y="1380266"/>
            <a:ext cx="2314497" cy="7393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r" defTabSz="914400" rtl="1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he-IL" sz="1800" dirty="0"/>
              <a:t>נספח פרטי תשלום</a:t>
            </a:r>
          </a:p>
        </p:txBody>
      </p:sp>
    </p:spTree>
    <p:extLst>
      <p:ext uri="{BB962C8B-B14F-4D97-AF65-F5344CB8AC3E}">
        <p14:creationId xmlns:p14="http://schemas.microsoft.com/office/powerpoint/2010/main" val="11676794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איך מתמודדים עם מידע חלקי שיש למסור או לפרסם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75700" y="1828800"/>
          <a:ext cx="11029950" cy="4819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9144702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איך מתמודדים עם מידע חלקי שיש למסור או לפרסם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24241823"/>
              </p:ext>
            </p:extLst>
          </p:nvPr>
        </p:nvGraphicFramePr>
        <p:xfrm>
          <a:off x="575700" y="1828800"/>
          <a:ext cx="11029950" cy="4819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0831941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en-US" dirty="0">
                <a:cs typeface="+mn-cs"/>
              </a:rPr>
              <a:t>AS</a:t>
            </a:r>
            <a:r>
              <a:rPr lang="he-IL" dirty="0">
                <a:cs typeface="+mn-cs"/>
              </a:rPr>
              <a:t>-</a:t>
            </a:r>
            <a:r>
              <a:rPr lang="en-US" dirty="0">
                <a:cs typeface="+mn-cs"/>
              </a:rPr>
              <a:t>IS</a:t>
            </a:r>
            <a:endParaRPr lang="he-IL" dirty="0">
              <a:cs typeface="+mn-cs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06238506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6168165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דיווח ממונה בעירייה גדולה בארץ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0878" y="2051415"/>
            <a:ext cx="411667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אינדקס שמות מבקשי המידע עם תעודות זהות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E16FB85-3202-468D-B300-C5FDE5ADA9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331" y="2867564"/>
            <a:ext cx="8688547" cy="301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00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lang="he-IL" dirty="0">
                <a:cs typeface="+mn-cs"/>
              </a:rPr>
              <a:t>טכנולוגית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71829774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9057486"/>
      </p:ext>
    </p:extLst>
  </p:cSld>
  <p:clrMapOvr>
    <a:masterClrMapping/>
  </p:clrMapOvr>
  <p:transition spd="slow">
    <p:push dir="u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98205"/>
            <a:ext cx="10353762" cy="1325563"/>
          </a:xfrm>
        </p:spPr>
        <p:txBody>
          <a:bodyPr>
            <a:normAutofit/>
          </a:bodyPr>
          <a:lstStyle/>
          <a:p>
            <a:r>
              <a:rPr lang="he-IL" sz="8000" dirty="0">
                <a:cs typeface="+mn-cs"/>
              </a:rPr>
              <a:t>פרסום מידע חלקי</a:t>
            </a:r>
          </a:p>
        </p:txBody>
      </p:sp>
    </p:spTree>
    <p:extLst>
      <p:ext uri="{BB962C8B-B14F-4D97-AF65-F5344CB8AC3E}">
        <p14:creationId xmlns:p14="http://schemas.microsoft.com/office/powerpoint/2010/main" val="7212877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השחרה ידנית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73930883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0322363"/>
      </p:ext>
    </p:extLst>
  </p:cSld>
  <p:clrMapOvr>
    <a:masterClrMapping/>
  </p:clrMapOvr>
  <p:transition spd="slow">
    <p:push dir="u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נהלי משטרה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0878" y="2051415"/>
            <a:ext cx="411667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השחרה של נהלי המשטרה במסגרת עתירת חופש מידע.</a:t>
            </a:r>
          </a:p>
          <a:p>
            <a:pPr>
              <a:lnSpc>
                <a:spcPct val="200000"/>
              </a:lnSpc>
            </a:pPr>
            <a:r>
              <a:rPr lang="he-IL" dirty="0"/>
              <a:t>משחק פשוט בניגודיות של התמונה, והמידע החסוי נחשף</a:t>
            </a: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6807982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E771E00-14D5-473A-A899-6256CF8DC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661" y="782795"/>
            <a:ext cx="6027218" cy="1835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http://room404.net/wp-content/uploads/2016/07/police-redaction.png">
            <a:extLst>
              <a:ext uri="{FF2B5EF4-FFF2-40B4-BE49-F238E27FC236}">
                <a16:creationId xmlns:a16="http://schemas.microsoft.com/office/drawing/2014/main" id="{B28E5BCC-0FFB-489A-A734-A5F70C5D1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5" y="2676236"/>
            <a:ext cx="4210050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07338161"/>
      </p:ext>
    </p:extLst>
  </p:cSld>
  <p:clrMapOvr>
    <a:masterClrMapping/>
  </p:clrMapOvr>
  <p:transition spd="slow">
    <p:wipe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השחרה דיגיטלית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676781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10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5420</TotalTime>
  <Words>324</Words>
  <Application>Microsoft Office PowerPoint</Application>
  <PresentationFormat>Widescreen</PresentationFormat>
  <Paragraphs>85</Paragraphs>
  <Slides>27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Bookman Old Style</vt:lpstr>
      <vt:lpstr>Rockwell</vt:lpstr>
      <vt:lpstr>Damask</vt:lpstr>
      <vt:lpstr>פרסום מידע חלקי</vt:lpstr>
      <vt:lpstr>למה בכלל למסור או לפרסם מידע חלקי</vt:lpstr>
      <vt:lpstr>סייבר סייבר סייבר</vt:lpstr>
      <vt:lpstr>איך מתמודדים עם מידע חלקי שיש למסור או לפרסם</vt:lpstr>
      <vt:lpstr>AS-IS</vt:lpstr>
      <vt:lpstr>דיווח ממונה בעירייה גדולה בארץ</vt:lpstr>
      <vt:lpstr>טכנולוגית</vt:lpstr>
      <vt:lpstr>דוח התקשרויות המשרד לנושאים אסטרטגיים</vt:lpstr>
      <vt:lpstr>טבלת פיבוט</vt:lpstr>
      <vt:lpstr>השחרה ידנית</vt:lpstr>
      <vt:lpstr>נהלי משטרה</vt:lpstr>
      <vt:lpstr>תומר אביטל</vt:lpstr>
      <vt:lpstr>השחרה דיגיטלית</vt:lpstr>
      <vt:lpstr>דוח כספי דואר ישראל- רן בר זיק</vt:lpstr>
      <vt:lpstr>PowerPoint Presentation</vt:lpstr>
      <vt:lpstr>הסדר ניגוד עניינים שאול אלוביץ'- חדר 404 </vt:lpstr>
      <vt:lpstr>בית דין למשמעת שוטרים- הלמו</vt:lpstr>
      <vt:lpstr>PowerPoint Presentation</vt:lpstr>
      <vt:lpstr>נציבות הביקורת על מערך התביעה ומייצגי המדינה בערכאות- הלמו</vt:lpstr>
      <vt:lpstr>PowerPoint Presentation</vt:lpstr>
      <vt:lpstr>מענה לבקשת מידע- גיא זומר</vt:lpstr>
      <vt:lpstr>PowerPoint Presentation</vt:lpstr>
      <vt:lpstr>ערנות והקפדה</vt:lpstr>
      <vt:lpstr>ערנות והקפדה</vt:lpstr>
      <vt:lpstr>מהשחרה להפרדה</vt:lpstr>
      <vt:lpstr>מהשחרה להפרדה</vt:lpstr>
      <vt:lpstr>איך מתמודדים עם מידע חלקי שיש למסור או לפרסם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 zomer</dc:creator>
  <cp:lastModifiedBy>gai zomer</cp:lastModifiedBy>
  <cp:revision>134</cp:revision>
  <dcterms:created xsi:type="dcterms:W3CDTF">2017-12-21T18:17:05Z</dcterms:created>
  <dcterms:modified xsi:type="dcterms:W3CDTF">2019-03-17T20:28:12Z</dcterms:modified>
</cp:coreProperties>
</file>