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72" r:id="rId2"/>
    <p:sldId id="257" r:id="rId3"/>
    <p:sldId id="258" r:id="rId4"/>
    <p:sldId id="261" r:id="rId5"/>
    <p:sldId id="286" r:id="rId6"/>
    <p:sldId id="262" r:id="rId7"/>
    <p:sldId id="263" r:id="rId8"/>
    <p:sldId id="264" r:id="rId9"/>
    <p:sldId id="275" r:id="rId10"/>
    <p:sldId id="287" r:id="rId11"/>
    <p:sldId id="269" r:id="rId12"/>
    <p:sldId id="266" r:id="rId13"/>
    <p:sldId id="274" r:id="rId14"/>
    <p:sldId id="280" r:id="rId15"/>
    <p:sldId id="283" r:id="rId16"/>
    <p:sldId id="281" r:id="rId17"/>
    <p:sldId id="282" r:id="rId18"/>
    <p:sldId id="288" r:id="rId19"/>
    <p:sldId id="271" r:id="rId20"/>
    <p:sldId id="277" r:id="rId21"/>
    <p:sldId id="265" r:id="rId22"/>
    <p:sldId id="273" r:id="rId23"/>
    <p:sldId id="279" r:id="rId24"/>
    <p:sldId id="289" r:id="rId25"/>
    <p:sldId id="27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6600"/>
    <a:srgbClr val="FFCC99"/>
    <a:srgbClr val="B17B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מספר המתאבדים- הערכה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I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Sheet1!$J$1</c:f>
              <c:strCache>
                <c:ptCount val="1"/>
                <c:pt idx="0">
                  <c:v>מספר המתאבדים</c:v>
                </c:pt>
              </c:strCache>
            </c:strRef>
          </c:tx>
          <c:spPr>
            <a:ln w="22225" cap="rnd" cmpd="sng" algn="ctr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cat>
            <c:numRef>
              <c:f>Sheet1!$I$2:$I$14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  <c:extLst/>
            </c:numRef>
          </c:cat>
          <c:val>
            <c:numRef>
              <c:f>Sheet1!$J$2:$J$14</c:f>
              <c:numCache>
                <c:formatCode>General</c:formatCode>
                <c:ptCount val="4"/>
                <c:pt idx="0">
                  <c:v>15</c:v>
                </c:pt>
                <c:pt idx="1">
                  <c:v>14</c:v>
                </c:pt>
                <c:pt idx="2">
                  <c:v>15</c:v>
                </c:pt>
                <c:pt idx="3">
                  <c:v>13</c:v>
                </c:pt>
              </c:numCache>
              <c:extLst/>
            </c:numRef>
          </c:val>
          <c:smooth val="1"/>
          <c:extLst>
            <c:ext xmlns:c16="http://schemas.microsoft.com/office/drawing/2014/chart" uri="{C3380CC4-5D6E-409C-BE32-E72D297353CC}">
              <c16:uniqueId val="{00000000-2277-4078-919B-DCB5D2686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424964672"/>
        <c:axId val="424965000"/>
      </c:lineChart>
      <c:catAx>
        <c:axId val="42496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424965000"/>
        <c:crosses val="autoZero"/>
        <c:auto val="1"/>
        <c:lblAlgn val="ctr"/>
        <c:lblOffset val="100"/>
        <c:noMultiLvlLbl val="0"/>
      </c:catAx>
      <c:valAx>
        <c:axId val="424965000"/>
        <c:scaling>
          <c:orientation val="minMax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424964672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מספר המתאבדים- הערכה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I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Sheet1!$J$1</c:f>
              <c:strCache>
                <c:ptCount val="1"/>
                <c:pt idx="0">
                  <c:v>מספר המתאבדים</c:v>
                </c:pt>
              </c:strCache>
            </c:strRef>
          </c:tx>
          <c:spPr>
            <a:ln w="22225" cap="rnd" cmpd="sng" algn="ctr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cat>
            <c:numRef>
              <c:f>Sheet1!$I$2:$I$14</c:f>
              <c:numCache>
                <c:formatCode>General</c:formatCode>
                <c:ptCount val="13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</c:numCache>
            </c:numRef>
          </c:cat>
          <c:val>
            <c:numRef>
              <c:f>Sheet1!$J$2:$J$14</c:f>
              <c:numCache>
                <c:formatCode>General</c:formatCode>
                <c:ptCount val="13"/>
                <c:pt idx="0">
                  <c:v>36</c:v>
                </c:pt>
                <c:pt idx="1">
                  <c:v>28</c:v>
                </c:pt>
                <c:pt idx="2">
                  <c:v>18</c:v>
                </c:pt>
                <c:pt idx="3">
                  <c:v>22</c:v>
                </c:pt>
                <c:pt idx="4">
                  <c:v>20.5</c:v>
                </c:pt>
                <c:pt idx="5">
                  <c:v>27.5</c:v>
                </c:pt>
                <c:pt idx="6">
                  <c:v>21</c:v>
                </c:pt>
                <c:pt idx="7">
                  <c:v>14</c:v>
                </c:pt>
                <c:pt idx="8">
                  <c:v>14.5</c:v>
                </c:pt>
                <c:pt idx="9">
                  <c:v>15</c:v>
                </c:pt>
                <c:pt idx="10">
                  <c:v>14</c:v>
                </c:pt>
                <c:pt idx="11">
                  <c:v>15</c:v>
                </c:pt>
                <c:pt idx="12">
                  <c:v>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0E0E-457D-B714-AFD43A8E9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424964672"/>
        <c:axId val="424965000"/>
      </c:lineChart>
      <c:catAx>
        <c:axId val="42496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424965000"/>
        <c:crosses val="autoZero"/>
        <c:auto val="1"/>
        <c:lblAlgn val="ctr"/>
        <c:lblOffset val="100"/>
        <c:noMultiLvlLbl val="0"/>
      </c:catAx>
      <c:valAx>
        <c:axId val="424965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424964672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9.xml"/><Relationship Id="rId3" Type="http://schemas.openxmlformats.org/officeDocument/2006/relationships/slide" Target="../slides/slide5.xml"/><Relationship Id="rId7" Type="http://schemas.openxmlformats.org/officeDocument/2006/relationships/slide" Target="../slides/slide14.xml"/><Relationship Id="rId2" Type="http://schemas.openxmlformats.org/officeDocument/2006/relationships/slide" Target="../slides/slide10.xml"/><Relationship Id="rId1" Type="http://schemas.openxmlformats.org/officeDocument/2006/relationships/slide" Target="../slides/slide1.xml"/><Relationship Id="rId6" Type="http://schemas.openxmlformats.org/officeDocument/2006/relationships/slide" Target="../slides/slide11.xml"/><Relationship Id="rId5" Type="http://schemas.openxmlformats.org/officeDocument/2006/relationships/slide" Target="../slides/slide7.xml"/><Relationship Id="rId10" Type="http://schemas.openxmlformats.org/officeDocument/2006/relationships/slide" Target="../slides/slide13.xml"/><Relationship Id="rId4" Type="http://schemas.openxmlformats.org/officeDocument/2006/relationships/slide" Target="../slides/slide6.xml"/><Relationship Id="rId9" Type="http://schemas.openxmlformats.org/officeDocument/2006/relationships/slide" Target="../slides/slide1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7.xml"/><Relationship Id="rId1" Type="http://schemas.openxmlformats.org/officeDocument/2006/relationships/slide" Target="../slides/slide6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3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8.xml"/><Relationship Id="rId1" Type="http://schemas.openxmlformats.org/officeDocument/2006/relationships/slide" Target="../slides/slide1.xml"/><Relationship Id="rId5" Type="http://schemas.openxmlformats.org/officeDocument/2006/relationships/slide" Target="../slides/slide13.xml"/><Relationship Id="rId4" Type="http://schemas.openxmlformats.org/officeDocument/2006/relationships/slide" Target="../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CC2C7E5-B9F6-4DD7-AAD8-46FE0D34928A}">
      <dgm:prSet phldrT="[Text]"/>
      <dgm:spPr/>
      <dgm:t>
        <a:bodyPr/>
        <a:lstStyle/>
        <a:p>
          <a:r>
            <a:rPr lang="he-IL">
              <a:solidFill>
                <a:schemeClr val="bg1"/>
              </a:solidFill>
            </a:rPr>
            <a:t>למה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AC7A2B40-2F9C-4079-9D00-B3CA133950C7}" type="parTrans" cxnId="{22630281-5F31-4694-A778-42F8C553D3CE}">
      <dgm:prSet/>
      <dgm:spPr/>
      <dgm:t>
        <a:bodyPr/>
        <a:lstStyle/>
        <a:p>
          <a:endParaRPr lang="en-US"/>
        </a:p>
      </dgm:t>
    </dgm:pt>
    <dgm:pt modelId="{4D672749-E2DF-47E4-8A5E-61AB8226E23E}" type="sibTrans" cxnId="{22630281-5F31-4694-A778-42F8C553D3CE}">
      <dgm:prSet/>
      <dgm:spPr/>
      <dgm:t>
        <a:bodyPr/>
        <a:lstStyle/>
        <a:p>
          <a:endParaRPr lang="en-US"/>
        </a:p>
      </dgm:t>
    </dgm:pt>
    <dgm:pt modelId="{7794350A-0351-4B30-943A-6FCA9F71BD56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יתרונות פנים ארגוניים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0FF5157-ECFE-4995-84F6-1FA180986A57}" type="parTrans" cxnId="{C1F31F3C-0F97-41F1-9344-07FE4871FD5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E915CB9-51D3-426E-8BCC-313808F223AF}" type="sibTrans" cxnId="{C1F31F3C-0F97-41F1-9344-07FE4871FD57}">
      <dgm:prSet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שליטה במה שאין ברירה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A0AFFA06-40F3-4031-8987-5EA1CC085CDA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בקשות חוזרות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7E556415-D981-4CA8-9772-01C5E15DA9E0}" type="parTrans" cxnId="{0F74D278-FF0C-499F-8503-8EB5FDBA35A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E13A446-495F-4ECA-A213-9F626FFADA66}" type="sibTrans" cxnId="{0F74D278-FF0C-499F-8503-8EB5FDBA35A7}">
      <dgm:prSet/>
      <dgm:spPr/>
      <dgm:t>
        <a:bodyPr/>
        <a:lstStyle/>
        <a:p>
          <a:endParaRPr lang="en-US"/>
        </a:p>
      </dgm:t>
    </dgm:pt>
    <dgm:pt modelId="{814E9E56-E579-430A-B461-F29773EAA98B}">
      <dgm:prSet phldrT="[Text]"/>
      <dgm:spPr/>
      <dgm:t>
        <a:bodyPr/>
        <a:lstStyle/>
        <a:p>
          <a:r>
            <a:rPr lang="he-IL">
              <a:solidFill>
                <a:schemeClr val="bg1"/>
              </a:solidFill>
            </a:rPr>
            <a:t>פרסום יזום של מידע שעשוי להתבקש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570283D0-6728-48E2-A2A0-52A641779197}" type="parTrans" cxnId="{587FEF4D-724D-4CBB-A4BB-9B56F932F27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40DED50-BCB8-44EE-BA9B-B747B74B6FB8}" type="sibTrans" cxnId="{587FEF4D-724D-4CBB-A4BB-9B56F932F27E}">
      <dgm:prSet/>
      <dgm:spPr/>
      <dgm:t>
        <a:bodyPr/>
        <a:lstStyle/>
        <a:p>
          <a:endParaRPr lang="en-US"/>
        </a:p>
      </dgm:t>
    </dgm:pt>
    <dgm:pt modelId="{B5969E48-C82B-4B73-B07E-BC0341AD78D3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יצירה ושליטה בשיח ציבורי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CD489836-5ABF-4620-908A-10658BC789D9}" type="parTrans" cxnId="{A546F88B-6745-4E54-A48C-0EC07548512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4FB1786-7668-4A1C-9AF4-E3DDF960F0D1}" type="sibTrans" cxnId="{A546F88B-6745-4E54-A48C-0EC075485129}">
      <dgm:prSet/>
      <dgm:spPr/>
      <dgm:t>
        <a:bodyPr/>
        <a:lstStyle/>
        <a:p>
          <a:endParaRPr lang="en-US"/>
        </a:p>
      </dgm:t>
    </dgm:pt>
    <dgm:pt modelId="{5D4AABD3-DDF5-4227-8B4C-BAFEF97B3191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  <a:cs typeface="+mn-cs"/>
            </a:rPr>
            <a:t>בניית תהליכי עבודה בריאים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0738E8FC-B6E6-4516-B155-A1D1A2328F23}" type="parTrans" cxnId="{FDE34675-F04A-4D06-A01F-B9EB09D39AE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0B823E-C714-4D7C-86FB-F30CE553451B}" type="sibTrans" cxnId="{FDE34675-F04A-4D06-A01F-B9EB09D39AE7}">
      <dgm:prSet/>
      <dgm:spPr/>
      <dgm:t>
        <a:bodyPr/>
        <a:lstStyle/>
        <a:p>
          <a:endParaRPr lang="en-US"/>
        </a:p>
      </dgm:t>
    </dgm:pt>
    <dgm:pt modelId="{6BC462FF-5915-4623-ACF3-DFF5C889C8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בשיתוף פעולה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DCCF2B49-D8AE-4796-9320-CF1451A07674}" type="parTrans" cxnId="{7F5594CD-2E16-4108-BEAA-C86ED82B39FD}">
      <dgm:prSet/>
      <dgm:spPr/>
      <dgm:t>
        <a:bodyPr/>
        <a:lstStyle/>
        <a:p>
          <a:endParaRPr lang="en-US"/>
        </a:p>
      </dgm:t>
    </dgm:pt>
    <dgm:pt modelId="{961A5A7F-3CEF-45CA-A19E-D7EFE80D81CD}" type="sibTrans" cxnId="{7F5594CD-2E16-4108-BEAA-C86ED82B39FD}">
      <dgm:prSet/>
      <dgm:spPr/>
      <dgm:t>
        <a:bodyPr/>
        <a:lstStyle/>
        <a:p>
          <a:endParaRPr lang="en-US"/>
        </a:p>
      </dgm:t>
    </dgm:pt>
    <dgm:pt modelId="{61056012-7DDE-4702-9ED9-2A0F9CC2EB5D}">
      <dgm:prSet phldrT="[Text]"/>
      <dgm:spPr/>
      <dgm:t>
        <a:bodyPr/>
        <a:lstStyle/>
        <a:p>
          <a:r>
            <a:rPr lang="he-IL" dirty="0" err="1">
              <a:solidFill>
                <a:schemeClr val="bg1"/>
              </a:solidFill>
            </a:rPr>
            <a:t>אינטרקציה</a:t>
          </a:r>
          <a:r>
            <a:rPr lang="he-IL" dirty="0">
              <a:solidFill>
                <a:schemeClr val="bg1"/>
              </a:solidFill>
            </a:rPr>
            <a:t> עם חברה אזרחית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17A027E9-A838-4325-91D9-414F824766C2}" type="parTrans" cxnId="{5F1CB782-AEC0-48FF-B32C-C5AB275A3536}">
      <dgm:prSet/>
      <dgm:spPr/>
      <dgm:t>
        <a:bodyPr/>
        <a:lstStyle/>
        <a:p>
          <a:endParaRPr lang="en-US"/>
        </a:p>
      </dgm:t>
    </dgm:pt>
    <dgm:pt modelId="{574B496D-4449-41F3-8764-E8B5205C5E8F}" type="sibTrans" cxnId="{5F1CB782-AEC0-48FF-B32C-C5AB275A3536}">
      <dgm:prSet/>
      <dgm:spPr/>
      <dgm:t>
        <a:bodyPr/>
        <a:lstStyle/>
        <a:p>
          <a:endParaRPr lang="en-US"/>
        </a:p>
      </dgm:t>
    </dgm:pt>
    <dgm:pt modelId="{397C8C3C-D87B-4B77-B12E-010EE852126E}">
      <dgm:prSet phldrT="[Text]"/>
      <dgm:spPr/>
      <dgm:t>
        <a:bodyPr/>
        <a:lstStyle/>
        <a:p>
          <a:r>
            <a:rPr lang="he-IL" dirty="0">
              <a:solidFill>
                <a:srgbClr val="FF0000"/>
              </a:solidFill>
            </a:rPr>
            <a:t>ללא</a:t>
          </a:r>
          <a:r>
            <a:rPr lang="he-IL" dirty="0">
              <a:solidFill>
                <a:schemeClr val="bg1"/>
              </a:solidFill>
            </a:rPr>
            <a:t> שיתוף פעולה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4C98A5E4-26AC-4C9F-80A0-D089C2415B10}" type="parTrans" cxnId="{BC36B8BA-5404-43F5-8CF3-B010650993E9}">
      <dgm:prSet/>
      <dgm:spPr/>
      <dgm:t>
        <a:bodyPr/>
        <a:lstStyle/>
        <a:p>
          <a:endParaRPr lang="en-US"/>
        </a:p>
      </dgm:t>
    </dgm:pt>
    <dgm:pt modelId="{137B082C-5764-4D7D-8803-4FA7DBF3FCFF}" type="sibTrans" cxnId="{BC36B8BA-5404-43F5-8CF3-B010650993E9}">
      <dgm:prSet/>
      <dgm:spPr/>
      <dgm:t>
        <a:bodyPr/>
        <a:lstStyle/>
        <a:p>
          <a:endParaRPr lang="en-US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F32BE20-3423-4856-A48F-902302D824C4}" type="pres">
      <dgm:prSet presAssocID="{0CC2C7E5-B9F6-4DD7-AAD8-46FE0D34928A}" presName="Name14" presStyleCnt="0"/>
      <dgm:spPr/>
    </dgm:pt>
    <dgm:pt modelId="{7DB54A81-D77B-42ED-98F1-FFFAFE3DAEB0}" type="pres">
      <dgm:prSet presAssocID="{0CC2C7E5-B9F6-4DD7-AAD8-46FE0D34928A}" presName="level1Shape" presStyleLbl="node0" presStyleIdx="0" presStyleCnt="1" custScaleY="64835">
        <dgm:presLayoutVars>
          <dgm:chPref val="3"/>
        </dgm:presLayoutVars>
      </dgm:prSet>
      <dgm:spPr/>
    </dgm:pt>
    <dgm:pt modelId="{475B72EC-FDF5-4FC5-BFF9-00144722D85C}" type="pres">
      <dgm:prSet presAssocID="{0CC2C7E5-B9F6-4DD7-AAD8-46FE0D34928A}" presName="hierChild2" presStyleCnt="0"/>
      <dgm:spPr/>
    </dgm:pt>
    <dgm:pt modelId="{2D13978B-2D81-419B-B287-A1FB3B478687}" type="pres">
      <dgm:prSet presAssocID="{37276CAD-0E86-4F97-A2DC-9C3A71A7A02A}" presName="Name19" presStyleLbl="parChTrans1D2" presStyleIdx="0" presStyleCnt="3"/>
      <dgm:spPr/>
    </dgm:pt>
    <dgm:pt modelId="{C766CF27-3465-4A60-8445-6A4F176F2D77}" type="pres">
      <dgm:prSet presAssocID="{4A8C5099-0DEF-4650-AE54-7A2952407469}" presName="Name21" presStyleCnt="0"/>
      <dgm:spPr/>
    </dgm:pt>
    <dgm:pt modelId="{BAFD95F0-79BD-42A7-8BB3-B77516BF616F}" type="pres">
      <dgm:prSet presAssocID="{4A8C5099-0DEF-4650-AE54-7A2952407469}" presName="level2Shape" presStyleLbl="node2" presStyleIdx="0" presStyleCnt="3"/>
      <dgm:spPr/>
    </dgm:pt>
    <dgm:pt modelId="{403458DC-601C-4FAF-9472-AA6C699231AC}" type="pres">
      <dgm:prSet presAssocID="{4A8C5099-0DEF-4650-AE54-7A2952407469}" presName="hierChild3" presStyleCnt="0"/>
      <dgm:spPr/>
    </dgm:pt>
    <dgm:pt modelId="{6452D915-2E72-49A6-9100-EF3C74DE2388}" type="pres">
      <dgm:prSet presAssocID="{7E556415-D981-4CA8-9772-01C5E15DA9E0}" presName="Name19" presStyleLbl="parChTrans1D3" presStyleIdx="0" presStyleCnt="6"/>
      <dgm:spPr/>
    </dgm:pt>
    <dgm:pt modelId="{6BB912C3-1760-43FC-A403-8A06232A38B9}" type="pres">
      <dgm:prSet presAssocID="{A0AFFA06-40F3-4031-8987-5EA1CC085CDA}" presName="Name21" presStyleCnt="0"/>
      <dgm:spPr/>
    </dgm:pt>
    <dgm:pt modelId="{42F9095A-54CB-40CC-BD3E-CA6A8905E7C9}" type="pres">
      <dgm:prSet presAssocID="{A0AFFA06-40F3-4031-8987-5EA1CC085CDA}" presName="level2Shape" presStyleLbl="node3" presStyleIdx="0" presStyleCnt="6"/>
      <dgm:spPr/>
    </dgm:pt>
    <dgm:pt modelId="{C52054C3-DBD6-4934-B844-BB2B4C10B09D}" type="pres">
      <dgm:prSet presAssocID="{A0AFFA06-40F3-4031-8987-5EA1CC085CDA}" presName="hierChild3" presStyleCnt="0"/>
      <dgm:spPr/>
    </dgm:pt>
    <dgm:pt modelId="{38209B9D-2150-40D6-9802-0D8509270CB0}" type="pres">
      <dgm:prSet presAssocID="{570283D0-6728-48E2-A2A0-52A641779197}" presName="Name19" presStyleLbl="parChTrans1D3" presStyleIdx="1" presStyleCnt="6"/>
      <dgm:spPr/>
    </dgm:pt>
    <dgm:pt modelId="{E10FAAEA-85D1-43D6-81BE-8ABFC1B1C8DD}" type="pres">
      <dgm:prSet presAssocID="{814E9E56-E579-430A-B461-F29773EAA98B}" presName="Name21" presStyleCnt="0"/>
      <dgm:spPr/>
    </dgm:pt>
    <dgm:pt modelId="{156ED361-7511-45AB-B860-5A9D49AD4730}" type="pres">
      <dgm:prSet presAssocID="{814E9E56-E579-430A-B461-F29773EAA98B}" presName="level2Shape" presStyleLbl="node3" presStyleIdx="1" presStyleCnt="6"/>
      <dgm:spPr/>
    </dgm:pt>
    <dgm:pt modelId="{24076B78-CE41-4785-947C-6882DDA63C03}" type="pres">
      <dgm:prSet presAssocID="{814E9E56-E579-430A-B461-F29773EAA98B}" presName="hierChild3" presStyleCnt="0"/>
      <dgm:spPr/>
    </dgm:pt>
    <dgm:pt modelId="{817ECB7A-D3B0-45BE-BD86-85A677287380}" type="pres">
      <dgm:prSet presAssocID="{50FF5157-ECFE-4995-84F6-1FA180986A57}" presName="Name19" presStyleLbl="parChTrans1D2" presStyleIdx="1" presStyleCnt="3"/>
      <dgm:spPr/>
    </dgm:pt>
    <dgm:pt modelId="{CCD15A80-028B-4125-BCD4-2022050C60D3}" type="pres">
      <dgm:prSet presAssocID="{7794350A-0351-4B30-943A-6FCA9F71BD56}" presName="Name21" presStyleCnt="0"/>
      <dgm:spPr/>
    </dgm:pt>
    <dgm:pt modelId="{AB5394C3-AE81-451A-BCB0-C91C64941DEE}" type="pres">
      <dgm:prSet presAssocID="{7794350A-0351-4B30-943A-6FCA9F71BD56}" presName="level2Shape" presStyleLbl="node2" presStyleIdx="1" presStyleCnt="3"/>
      <dgm:spPr/>
    </dgm:pt>
    <dgm:pt modelId="{FC6EE076-C9DB-4A0C-8D41-EED900A28399}" type="pres">
      <dgm:prSet presAssocID="{7794350A-0351-4B30-943A-6FCA9F71BD56}" presName="hierChild3" presStyleCnt="0"/>
      <dgm:spPr/>
    </dgm:pt>
    <dgm:pt modelId="{A3640476-2FC9-4E33-9A9C-8E6381C375EC}" type="pres">
      <dgm:prSet presAssocID="{CD489836-5ABF-4620-908A-10658BC789D9}" presName="Name19" presStyleLbl="parChTrans1D3" presStyleIdx="2" presStyleCnt="6"/>
      <dgm:spPr/>
    </dgm:pt>
    <dgm:pt modelId="{7201918E-3D23-4899-AF20-4254D5639B16}" type="pres">
      <dgm:prSet presAssocID="{B5969E48-C82B-4B73-B07E-BC0341AD78D3}" presName="Name21" presStyleCnt="0"/>
      <dgm:spPr/>
    </dgm:pt>
    <dgm:pt modelId="{2D977AF9-E8DC-4765-8E01-AF911ED4C95C}" type="pres">
      <dgm:prSet presAssocID="{B5969E48-C82B-4B73-B07E-BC0341AD78D3}" presName="level2Shape" presStyleLbl="node3" presStyleIdx="2" presStyleCnt="6"/>
      <dgm:spPr/>
    </dgm:pt>
    <dgm:pt modelId="{63EAA672-1F89-4DA7-AF12-E9B006C608FD}" type="pres">
      <dgm:prSet presAssocID="{B5969E48-C82B-4B73-B07E-BC0341AD78D3}" presName="hierChild3" presStyleCnt="0"/>
      <dgm:spPr/>
    </dgm:pt>
    <dgm:pt modelId="{73C3A741-B5B6-4FB7-93CD-1169B8DCB1CB}" type="pres">
      <dgm:prSet presAssocID="{0738E8FC-B6E6-4516-B155-A1D1A2328F23}" presName="Name19" presStyleLbl="parChTrans1D3" presStyleIdx="3" presStyleCnt="6"/>
      <dgm:spPr/>
    </dgm:pt>
    <dgm:pt modelId="{5FC92544-468F-496D-803E-584130280043}" type="pres">
      <dgm:prSet presAssocID="{5D4AABD3-DDF5-4227-8B4C-BAFEF97B3191}" presName="Name21" presStyleCnt="0"/>
      <dgm:spPr/>
    </dgm:pt>
    <dgm:pt modelId="{BEBCEADC-8C7B-436E-A43B-97C416D655E9}" type="pres">
      <dgm:prSet presAssocID="{5D4AABD3-DDF5-4227-8B4C-BAFEF97B3191}" presName="level2Shape" presStyleLbl="node3" presStyleIdx="3" presStyleCnt="6"/>
      <dgm:spPr/>
    </dgm:pt>
    <dgm:pt modelId="{A53C4F9C-E517-4655-860F-AEE8D9B81A47}" type="pres">
      <dgm:prSet presAssocID="{5D4AABD3-DDF5-4227-8B4C-BAFEF97B3191}" presName="hierChild3" presStyleCnt="0"/>
      <dgm:spPr/>
    </dgm:pt>
    <dgm:pt modelId="{0E7486FB-4D22-423E-9168-A76D710D1F55}" type="pres">
      <dgm:prSet presAssocID="{17A027E9-A838-4325-91D9-414F824766C2}" presName="Name19" presStyleLbl="parChTrans1D2" presStyleIdx="2" presStyleCnt="3"/>
      <dgm:spPr/>
    </dgm:pt>
    <dgm:pt modelId="{265F4694-E5CF-4139-BB08-ABFF3A7948A1}" type="pres">
      <dgm:prSet presAssocID="{61056012-7DDE-4702-9ED9-2A0F9CC2EB5D}" presName="Name21" presStyleCnt="0"/>
      <dgm:spPr/>
    </dgm:pt>
    <dgm:pt modelId="{53427AC3-C97B-4CCE-A56D-BC925E49C76C}" type="pres">
      <dgm:prSet presAssocID="{61056012-7DDE-4702-9ED9-2A0F9CC2EB5D}" presName="level2Shape" presStyleLbl="node2" presStyleIdx="2" presStyleCnt="3"/>
      <dgm:spPr/>
    </dgm:pt>
    <dgm:pt modelId="{F5377A91-9C70-42E3-8698-FCFA27E16568}" type="pres">
      <dgm:prSet presAssocID="{61056012-7DDE-4702-9ED9-2A0F9CC2EB5D}" presName="hierChild3" presStyleCnt="0"/>
      <dgm:spPr/>
    </dgm:pt>
    <dgm:pt modelId="{E61613D4-0B5B-4A89-813E-690A145204DE}" type="pres">
      <dgm:prSet presAssocID="{DCCF2B49-D8AE-4796-9320-CF1451A07674}" presName="Name19" presStyleLbl="parChTrans1D3" presStyleIdx="4" presStyleCnt="6"/>
      <dgm:spPr/>
    </dgm:pt>
    <dgm:pt modelId="{D37D1B9E-274A-4EF2-AD32-2A09AFA00885}" type="pres">
      <dgm:prSet presAssocID="{6BC462FF-5915-4623-ACF3-DFF5C889C869}" presName="Name21" presStyleCnt="0"/>
      <dgm:spPr/>
    </dgm:pt>
    <dgm:pt modelId="{B2ED82D6-E076-4951-807F-7A1A8673B5F6}" type="pres">
      <dgm:prSet presAssocID="{6BC462FF-5915-4623-ACF3-DFF5C889C869}" presName="level2Shape" presStyleLbl="node3" presStyleIdx="4" presStyleCnt="6"/>
      <dgm:spPr/>
    </dgm:pt>
    <dgm:pt modelId="{F9E9B130-5285-41DE-B7CF-CD97C66712A3}" type="pres">
      <dgm:prSet presAssocID="{6BC462FF-5915-4623-ACF3-DFF5C889C869}" presName="hierChild3" presStyleCnt="0"/>
      <dgm:spPr/>
    </dgm:pt>
    <dgm:pt modelId="{D8A3C861-96C8-4613-97D3-E0A969DE1EC0}" type="pres">
      <dgm:prSet presAssocID="{4C98A5E4-26AC-4C9F-80A0-D089C2415B10}" presName="Name19" presStyleLbl="parChTrans1D3" presStyleIdx="5" presStyleCnt="6"/>
      <dgm:spPr/>
    </dgm:pt>
    <dgm:pt modelId="{11467CF1-E03F-47E2-8FD2-9D9521EF66A3}" type="pres">
      <dgm:prSet presAssocID="{397C8C3C-D87B-4B77-B12E-010EE852126E}" presName="Name21" presStyleCnt="0"/>
      <dgm:spPr/>
    </dgm:pt>
    <dgm:pt modelId="{9DC8280F-2FE5-4C3C-BDAB-F4743B2C2969}" type="pres">
      <dgm:prSet presAssocID="{397C8C3C-D87B-4B77-B12E-010EE852126E}" presName="level2Shape" presStyleLbl="node3" presStyleIdx="5" presStyleCnt="6"/>
      <dgm:spPr/>
    </dgm:pt>
    <dgm:pt modelId="{6D7674E6-71FD-494F-A10D-458DF336BC4D}" type="pres">
      <dgm:prSet presAssocID="{397C8C3C-D87B-4B77-B12E-010EE852126E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D3965D0D-7B07-4736-A0C5-80C3A8FDC534}" type="presOf" srcId="{814E9E56-E579-430A-B461-F29773EAA98B}" destId="{156ED361-7511-45AB-B860-5A9D49AD4730}" srcOrd="0" destOrd="0" presId="urn:microsoft.com/office/officeart/2005/8/layout/hierarchy6"/>
    <dgm:cxn modelId="{D15B0521-E1A5-440A-BEEA-09E2FABDD90C}" type="presOf" srcId="{17A027E9-A838-4325-91D9-414F824766C2}" destId="{0E7486FB-4D22-423E-9168-A76D710D1F55}" srcOrd="0" destOrd="0" presId="urn:microsoft.com/office/officeart/2005/8/layout/hierarchy6"/>
    <dgm:cxn modelId="{A3AEFC2D-3890-4647-89C2-B48A9F550D8C}" type="presOf" srcId="{0738E8FC-B6E6-4516-B155-A1D1A2328F23}" destId="{73C3A741-B5B6-4FB7-93CD-1169B8DCB1CB}" srcOrd="0" destOrd="0" presId="urn:microsoft.com/office/officeart/2005/8/layout/hierarchy6"/>
    <dgm:cxn modelId="{ECB96E3B-7D90-42B3-BA6A-AF1D79B1D463}" type="presOf" srcId="{397C8C3C-D87B-4B77-B12E-010EE852126E}" destId="{9DC8280F-2FE5-4C3C-BDAB-F4743B2C2969}" srcOrd="0" destOrd="0" presId="urn:microsoft.com/office/officeart/2005/8/layout/hierarchy6"/>
    <dgm:cxn modelId="{C1F31F3C-0F97-41F1-9344-07FE4871FD57}" srcId="{0CC2C7E5-B9F6-4DD7-AAD8-46FE0D34928A}" destId="{7794350A-0351-4B30-943A-6FCA9F71BD56}" srcOrd="1" destOrd="0" parTransId="{50FF5157-ECFE-4995-84F6-1FA180986A57}" sibTransId="{6E915CB9-51D3-426E-8BCC-313808F223AF}"/>
    <dgm:cxn modelId="{2DB85442-9C96-4F95-8E78-EADE672306B1}" type="presOf" srcId="{A0AFFA06-40F3-4031-8987-5EA1CC085CDA}" destId="{42F9095A-54CB-40CC-BD3E-CA6A8905E7C9}" srcOrd="0" destOrd="0" presId="urn:microsoft.com/office/officeart/2005/8/layout/hierarchy6"/>
    <dgm:cxn modelId="{79AEC863-5E31-4FD1-B00B-4BE542CB419B}" type="presOf" srcId="{4A8C5099-0DEF-4650-AE54-7A2952407469}" destId="{BAFD95F0-79BD-42A7-8BB3-B77516BF616F}" srcOrd="0" destOrd="0" presId="urn:microsoft.com/office/officeart/2005/8/layout/hierarchy6"/>
    <dgm:cxn modelId="{D12AE16A-14C9-4C4C-802D-8D62DF3A3A4C}" type="presOf" srcId="{37276CAD-0E86-4F97-A2DC-9C3A71A7A02A}" destId="{2D13978B-2D81-419B-B287-A1FB3B478687}" srcOrd="0" destOrd="0" presId="urn:microsoft.com/office/officeart/2005/8/layout/hierarchy6"/>
    <dgm:cxn modelId="{DA45184B-4C45-4A41-8475-7E555BEB76AE}" type="presOf" srcId="{61056012-7DDE-4702-9ED9-2A0F9CC2EB5D}" destId="{53427AC3-C97B-4CCE-A56D-BC925E49C76C}" srcOrd="0" destOrd="0" presId="urn:microsoft.com/office/officeart/2005/8/layout/hierarchy6"/>
    <dgm:cxn modelId="{587FEF4D-724D-4CBB-A4BB-9B56F932F27E}" srcId="{4A8C5099-0DEF-4650-AE54-7A2952407469}" destId="{814E9E56-E579-430A-B461-F29773EAA98B}" srcOrd="1" destOrd="0" parTransId="{570283D0-6728-48E2-A2A0-52A641779197}" sibTransId="{640DED50-BCB8-44EE-BA9B-B747B74B6FB8}"/>
    <dgm:cxn modelId="{FDE34675-F04A-4D06-A01F-B9EB09D39AE7}" srcId="{7794350A-0351-4B30-943A-6FCA9F71BD56}" destId="{5D4AABD3-DDF5-4227-8B4C-BAFEF97B3191}" srcOrd="1" destOrd="0" parTransId="{0738E8FC-B6E6-4516-B155-A1D1A2328F23}" sibTransId="{B40B823E-C714-4D7C-86FB-F30CE553451B}"/>
    <dgm:cxn modelId="{0F74D278-FF0C-499F-8503-8EB5FDBA35A7}" srcId="{4A8C5099-0DEF-4650-AE54-7A2952407469}" destId="{A0AFFA06-40F3-4031-8987-5EA1CC085CDA}" srcOrd="0" destOrd="0" parTransId="{7E556415-D981-4CA8-9772-01C5E15DA9E0}" sibTransId="{9E13A446-495F-4ECA-A213-9F626FFADA66}"/>
    <dgm:cxn modelId="{4AE59580-D5E4-4471-8574-1AA653F91A45}" type="presOf" srcId="{CD489836-5ABF-4620-908A-10658BC789D9}" destId="{A3640476-2FC9-4E33-9A9C-8E6381C375EC}" srcOrd="0" destOrd="0" presId="urn:microsoft.com/office/officeart/2005/8/layout/hierarchy6"/>
    <dgm:cxn modelId="{22630281-5F31-4694-A778-42F8C553D3CE}" srcId="{A2015EEB-A490-4DA8-9548-FB522A67196B}" destId="{0CC2C7E5-B9F6-4DD7-AAD8-46FE0D34928A}" srcOrd="0" destOrd="0" parTransId="{AC7A2B40-2F9C-4079-9D00-B3CA133950C7}" sibTransId="{4D672749-E2DF-47E4-8A5E-61AB8226E23E}"/>
    <dgm:cxn modelId="{5F1CB782-AEC0-48FF-B32C-C5AB275A3536}" srcId="{0CC2C7E5-B9F6-4DD7-AAD8-46FE0D34928A}" destId="{61056012-7DDE-4702-9ED9-2A0F9CC2EB5D}" srcOrd="2" destOrd="0" parTransId="{17A027E9-A838-4325-91D9-414F824766C2}" sibTransId="{574B496D-4449-41F3-8764-E8B5205C5E8F}"/>
    <dgm:cxn modelId="{EB3E3C83-1880-419D-A295-756BD70C6773}" type="presOf" srcId="{7E556415-D981-4CA8-9772-01C5E15DA9E0}" destId="{6452D915-2E72-49A6-9100-EF3C74DE2388}" srcOrd="0" destOrd="0" presId="urn:microsoft.com/office/officeart/2005/8/layout/hierarchy6"/>
    <dgm:cxn modelId="{56433688-96F2-4105-B4B6-4DF97B218FCC}" type="presOf" srcId="{4C98A5E4-26AC-4C9F-80A0-D089C2415B10}" destId="{D8A3C861-96C8-4613-97D3-E0A969DE1EC0}" srcOrd="0" destOrd="0" presId="urn:microsoft.com/office/officeart/2005/8/layout/hierarchy6"/>
    <dgm:cxn modelId="{A546F88B-6745-4E54-A48C-0EC075485129}" srcId="{7794350A-0351-4B30-943A-6FCA9F71BD56}" destId="{B5969E48-C82B-4B73-B07E-BC0341AD78D3}" srcOrd="0" destOrd="0" parTransId="{CD489836-5ABF-4620-908A-10658BC789D9}" sibTransId="{34FB1786-7668-4A1C-9AF4-E3DDF960F0D1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D9790D9A-CE33-469F-9502-06162C091674}" type="presOf" srcId="{0CC2C7E5-B9F6-4DD7-AAD8-46FE0D34928A}" destId="{7DB54A81-D77B-42ED-98F1-FFFAFE3DAEB0}" srcOrd="0" destOrd="0" presId="urn:microsoft.com/office/officeart/2005/8/layout/hierarchy6"/>
    <dgm:cxn modelId="{734C599F-4404-449D-91EE-99E1FAA868D9}" type="presOf" srcId="{5D4AABD3-DDF5-4227-8B4C-BAFEF97B3191}" destId="{BEBCEADC-8C7B-436E-A43B-97C416D655E9}" srcOrd="0" destOrd="0" presId="urn:microsoft.com/office/officeart/2005/8/layout/hierarchy6"/>
    <dgm:cxn modelId="{A89536B3-A5F3-4035-9B63-8ACD119CA974}" type="presOf" srcId="{50FF5157-ECFE-4995-84F6-1FA180986A57}" destId="{817ECB7A-D3B0-45BE-BD86-85A677287380}" srcOrd="0" destOrd="0" presId="urn:microsoft.com/office/officeart/2005/8/layout/hierarchy6"/>
    <dgm:cxn modelId="{4CAA00B7-866E-45DF-BBE6-59B2E4A7B140}" type="presOf" srcId="{6BC462FF-5915-4623-ACF3-DFF5C889C869}" destId="{B2ED82D6-E076-4951-807F-7A1A8673B5F6}" srcOrd="0" destOrd="0" presId="urn:microsoft.com/office/officeart/2005/8/layout/hierarchy6"/>
    <dgm:cxn modelId="{BC36B8BA-5404-43F5-8CF3-B010650993E9}" srcId="{61056012-7DDE-4702-9ED9-2A0F9CC2EB5D}" destId="{397C8C3C-D87B-4B77-B12E-010EE852126E}" srcOrd="1" destOrd="0" parTransId="{4C98A5E4-26AC-4C9F-80A0-D089C2415B10}" sibTransId="{137B082C-5764-4D7D-8803-4FA7DBF3FCFF}"/>
    <dgm:cxn modelId="{3D3319BB-793F-4A42-A3B4-C0828EA2E6ED}" type="presOf" srcId="{DCCF2B49-D8AE-4796-9320-CF1451A07674}" destId="{E61613D4-0B5B-4A89-813E-690A145204DE}" srcOrd="0" destOrd="0" presId="urn:microsoft.com/office/officeart/2005/8/layout/hierarchy6"/>
    <dgm:cxn modelId="{AE49E3C1-8BA7-40AD-8BBE-4C4615C4B468}" srcId="{0CC2C7E5-B9F6-4DD7-AAD8-46FE0D34928A}" destId="{4A8C5099-0DEF-4650-AE54-7A2952407469}" srcOrd="0" destOrd="0" parTransId="{37276CAD-0E86-4F97-A2DC-9C3A71A7A02A}" sibTransId="{1A4BCE3E-50D5-433F-AC48-4264F9677CBB}"/>
    <dgm:cxn modelId="{7F5594CD-2E16-4108-BEAA-C86ED82B39FD}" srcId="{61056012-7DDE-4702-9ED9-2A0F9CC2EB5D}" destId="{6BC462FF-5915-4623-ACF3-DFF5C889C869}" srcOrd="0" destOrd="0" parTransId="{DCCF2B49-D8AE-4796-9320-CF1451A07674}" sibTransId="{961A5A7F-3CEF-45CA-A19E-D7EFE80D81CD}"/>
    <dgm:cxn modelId="{B53BAED2-3301-4E94-BEC7-E62E2FADB03C}" type="presOf" srcId="{B5969E48-C82B-4B73-B07E-BC0341AD78D3}" destId="{2D977AF9-E8DC-4765-8E01-AF911ED4C95C}" srcOrd="0" destOrd="0" presId="urn:microsoft.com/office/officeart/2005/8/layout/hierarchy6"/>
    <dgm:cxn modelId="{84C8EAE4-3F31-46F2-BFAD-1E2CF180FB01}" type="presOf" srcId="{7794350A-0351-4B30-943A-6FCA9F71BD56}" destId="{AB5394C3-AE81-451A-BCB0-C91C64941DEE}" srcOrd="0" destOrd="0" presId="urn:microsoft.com/office/officeart/2005/8/layout/hierarchy6"/>
    <dgm:cxn modelId="{A29444EE-9BC3-44C1-AFE4-325933AC5303}" type="presOf" srcId="{570283D0-6728-48E2-A2A0-52A641779197}" destId="{38209B9D-2150-40D6-9802-0D8509270CB0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A44BA698-4FAA-4030-855C-2295E58B4B0C}" type="presParOf" srcId="{74158499-4051-46BE-9D66-318236F5F390}" destId="{7F32BE20-3423-4856-A48F-902302D824C4}" srcOrd="0" destOrd="0" presId="urn:microsoft.com/office/officeart/2005/8/layout/hierarchy6"/>
    <dgm:cxn modelId="{017F54EC-B4AF-4DA3-A1A8-B3B506EE3229}" type="presParOf" srcId="{7F32BE20-3423-4856-A48F-902302D824C4}" destId="{7DB54A81-D77B-42ED-98F1-FFFAFE3DAEB0}" srcOrd="0" destOrd="0" presId="urn:microsoft.com/office/officeart/2005/8/layout/hierarchy6"/>
    <dgm:cxn modelId="{85D8C1B9-D399-4B2B-851B-AC22F14804F5}" type="presParOf" srcId="{7F32BE20-3423-4856-A48F-902302D824C4}" destId="{475B72EC-FDF5-4FC5-BFF9-00144722D85C}" srcOrd="1" destOrd="0" presId="urn:microsoft.com/office/officeart/2005/8/layout/hierarchy6"/>
    <dgm:cxn modelId="{5011D1E2-C3D5-45E5-B891-583572703CBB}" type="presParOf" srcId="{475B72EC-FDF5-4FC5-BFF9-00144722D85C}" destId="{2D13978B-2D81-419B-B287-A1FB3B478687}" srcOrd="0" destOrd="0" presId="urn:microsoft.com/office/officeart/2005/8/layout/hierarchy6"/>
    <dgm:cxn modelId="{FE97A6A7-180D-4D54-AA90-583755CF2808}" type="presParOf" srcId="{475B72EC-FDF5-4FC5-BFF9-00144722D85C}" destId="{C766CF27-3465-4A60-8445-6A4F176F2D77}" srcOrd="1" destOrd="0" presId="urn:microsoft.com/office/officeart/2005/8/layout/hierarchy6"/>
    <dgm:cxn modelId="{14E537DC-90C7-4A09-860E-532BBF6CBBB5}" type="presParOf" srcId="{C766CF27-3465-4A60-8445-6A4F176F2D77}" destId="{BAFD95F0-79BD-42A7-8BB3-B77516BF616F}" srcOrd="0" destOrd="0" presId="urn:microsoft.com/office/officeart/2005/8/layout/hierarchy6"/>
    <dgm:cxn modelId="{DD18B2B6-D9F6-4607-B617-82EC376C9CAD}" type="presParOf" srcId="{C766CF27-3465-4A60-8445-6A4F176F2D77}" destId="{403458DC-601C-4FAF-9472-AA6C699231AC}" srcOrd="1" destOrd="0" presId="urn:microsoft.com/office/officeart/2005/8/layout/hierarchy6"/>
    <dgm:cxn modelId="{1568639B-0191-404A-A278-D275EDEED89A}" type="presParOf" srcId="{403458DC-601C-4FAF-9472-AA6C699231AC}" destId="{6452D915-2E72-49A6-9100-EF3C74DE2388}" srcOrd="0" destOrd="0" presId="urn:microsoft.com/office/officeart/2005/8/layout/hierarchy6"/>
    <dgm:cxn modelId="{EBF90881-6A3A-4B99-8C5B-6B6B616E2186}" type="presParOf" srcId="{403458DC-601C-4FAF-9472-AA6C699231AC}" destId="{6BB912C3-1760-43FC-A403-8A06232A38B9}" srcOrd="1" destOrd="0" presId="urn:microsoft.com/office/officeart/2005/8/layout/hierarchy6"/>
    <dgm:cxn modelId="{5DEE441E-3618-4933-AD62-858BAF59F3BB}" type="presParOf" srcId="{6BB912C3-1760-43FC-A403-8A06232A38B9}" destId="{42F9095A-54CB-40CC-BD3E-CA6A8905E7C9}" srcOrd="0" destOrd="0" presId="urn:microsoft.com/office/officeart/2005/8/layout/hierarchy6"/>
    <dgm:cxn modelId="{3162F315-96E6-4BD3-AF10-22E7D22D0C41}" type="presParOf" srcId="{6BB912C3-1760-43FC-A403-8A06232A38B9}" destId="{C52054C3-DBD6-4934-B844-BB2B4C10B09D}" srcOrd="1" destOrd="0" presId="urn:microsoft.com/office/officeart/2005/8/layout/hierarchy6"/>
    <dgm:cxn modelId="{3EEBAFF9-3D46-4EE2-913E-797E590B72D4}" type="presParOf" srcId="{403458DC-601C-4FAF-9472-AA6C699231AC}" destId="{38209B9D-2150-40D6-9802-0D8509270CB0}" srcOrd="2" destOrd="0" presId="urn:microsoft.com/office/officeart/2005/8/layout/hierarchy6"/>
    <dgm:cxn modelId="{3BB4FADF-FF97-432E-999A-6B8251701632}" type="presParOf" srcId="{403458DC-601C-4FAF-9472-AA6C699231AC}" destId="{E10FAAEA-85D1-43D6-81BE-8ABFC1B1C8DD}" srcOrd="3" destOrd="0" presId="urn:microsoft.com/office/officeart/2005/8/layout/hierarchy6"/>
    <dgm:cxn modelId="{51F72D46-E3CC-4493-93AB-84682D9EF9AA}" type="presParOf" srcId="{E10FAAEA-85D1-43D6-81BE-8ABFC1B1C8DD}" destId="{156ED361-7511-45AB-B860-5A9D49AD4730}" srcOrd="0" destOrd="0" presId="urn:microsoft.com/office/officeart/2005/8/layout/hierarchy6"/>
    <dgm:cxn modelId="{04DACE65-A8A0-4F78-BFAF-E63455151106}" type="presParOf" srcId="{E10FAAEA-85D1-43D6-81BE-8ABFC1B1C8DD}" destId="{24076B78-CE41-4785-947C-6882DDA63C03}" srcOrd="1" destOrd="0" presId="urn:microsoft.com/office/officeart/2005/8/layout/hierarchy6"/>
    <dgm:cxn modelId="{34F1A6A3-A35F-48DB-877D-D9C6BAD6AA71}" type="presParOf" srcId="{475B72EC-FDF5-4FC5-BFF9-00144722D85C}" destId="{817ECB7A-D3B0-45BE-BD86-85A677287380}" srcOrd="2" destOrd="0" presId="urn:microsoft.com/office/officeart/2005/8/layout/hierarchy6"/>
    <dgm:cxn modelId="{E6AFD55E-0B6E-42C9-8BF8-50E6697296C3}" type="presParOf" srcId="{475B72EC-FDF5-4FC5-BFF9-00144722D85C}" destId="{CCD15A80-028B-4125-BCD4-2022050C60D3}" srcOrd="3" destOrd="0" presId="urn:microsoft.com/office/officeart/2005/8/layout/hierarchy6"/>
    <dgm:cxn modelId="{2C75AFEB-FA65-4968-A5EC-08E8AD91B2B8}" type="presParOf" srcId="{CCD15A80-028B-4125-BCD4-2022050C60D3}" destId="{AB5394C3-AE81-451A-BCB0-C91C64941DEE}" srcOrd="0" destOrd="0" presId="urn:microsoft.com/office/officeart/2005/8/layout/hierarchy6"/>
    <dgm:cxn modelId="{B590E812-A3FB-4922-AC07-975C5EE6FE67}" type="presParOf" srcId="{CCD15A80-028B-4125-BCD4-2022050C60D3}" destId="{FC6EE076-C9DB-4A0C-8D41-EED900A28399}" srcOrd="1" destOrd="0" presId="urn:microsoft.com/office/officeart/2005/8/layout/hierarchy6"/>
    <dgm:cxn modelId="{5CC0D6E2-42C6-4FE2-9E6F-46C3A60EECBF}" type="presParOf" srcId="{FC6EE076-C9DB-4A0C-8D41-EED900A28399}" destId="{A3640476-2FC9-4E33-9A9C-8E6381C375EC}" srcOrd="0" destOrd="0" presId="urn:microsoft.com/office/officeart/2005/8/layout/hierarchy6"/>
    <dgm:cxn modelId="{0464D338-8824-4093-A827-2D27D209E77D}" type="presParOf" srcId="{FC6EE076-C9DB-4A0C-8D41-EED900A28399}" destId="{7201918E-3D23-4899-AF20-4254D5639B16}" srcOrd="1" destOrd="0" presId="urn:microsoft.com/office/officeart/2005/8/layout/hierarchy6"/>
    <dgm:cxn modelId="{0A8CB383-56F0-4367-80B4-2A0CCA272C2C}" type="presParOf" srcId="{7201918E-3D23-4899-AF20-4254D5639B16}" destId="{2D977AF9-E8DC-4765-8E01-AF911ED4C95C}" srcOrd="0" destOrd="0" presId="urn:microsoft.com/office/officeart/2005/8/layout/hierarchy6"/>
    <dgm:cxn modelId="{15D2BFAD-F672-4E4C-AC8C-C19430E689A8}" type="presParOf" srcId="{7201918E-3D23-4899-AF20-4254D5639B16}" destId="{63EAA672-1F89-4DA7-AF12-E9B006C608FD}" srcOrd="1" destOrd="0" presId="urn:microsoft.com/office/officeart/2005/8/layout/hierarchy6"/>
    <dgm:cxn modelId="{56532EAA-ECBC-440F-B4FB-7BF64053D127}" type="presParOf" srcId="{FC6EE076-C9DB-4A0C-8D41-EED900A28399}" destId="{73C3A741-B5B6-4FB7-93CD-1169B8DCB1CB}" srcOrd="2" destOrd="0" presId="urn:microsoft.com/office/officeart/2005/8/layout/hierarchy6"/>
    <dgm:cxn modelId="{4B7010F4-5F7B-4055-8809-47236392FA9C}" type="presParOf" srcId="{FC6EE076-C9DB-4A0C-8D41-EED900A28399}" destId="{5FC92544-468F-496D-803E-584130280043}" srcOrd="3" destOrd="0" presId="urn:microsoft.com/office/officeart/2005/8/layout/hierarchy6"/>
    <dgm:cxn modelId="{5049EB11-3D9D-4207-A84C-8EB423D30FAA}" type="presParOf" srcId="{5FC92544-468F-496D-803E-584130280043}" destId="{BEBCEADC-8C7B-436E-A43B-97C416D655E9}" srcOrd="0" destOrd="0" presId="urn:microsoft.com/office/officeart/2005/8/layout/hierarchy6"/>
    <dgm:cxn modelId="{1C73A5B9-FAED-4ACE-B589-238D700B741A}" type="presParOf" srcId="{5FC92544-468F-496D-803E-584130280043}" destId="{A53C4F9C-E517-4655-860F-AEE8D9B81A47}" srcOrd="1" destOrd="0" presId="urn:microsoft.com/office/officeart/2005/8/layout/hierarchy6"/>
    <dgm:cxn modelId="{978DB939-61EC-44BB-A44A-7910269AC82D}" type="presParOf" srcId="{475B72EC-FDF5-4FC5-BFF9-00144722D85C}" destId="{0E7486FB-4D22-423E-9168-A76D710D1F55}" srcOrd="4" destOrd="0" presId="urn:microsoft.com/office/officeart/2005/8/layout/hierarchy6"/>
    <dgm:cxn modelId="{51918072-4120-4A81-992F-1F2BC699E392}" type="presParOf" srcId="{475B72EC-FDF5-4FC5-BFF9-00144722D85C}" destId="{265F4694-E5CF-4139-BB08-ABFF3A7948A1}" srcOrd="5" destOrd="0" presId="urn:microsoft.com/office/officeart/2005/8/layout/hierarchy6"/>
    <dgm:cxn modelId="{A1B32A5F-2232-44B2-B30D-2614C8F6CA6A}" type="presParOf" srcId="{265F4694-E5CF-4139-BB08-ABFF3A7948A1}" destId="{53427AC3-C97B-4CCE-A56D-BC925E49C76C}" srcOrd="0" destOrd="0" presId="urn:microsoft.com/office/officeart/2005/8/layout/hierarchy6"/>
    <dgm:cxn modelId="{E3FC3D6E-EA1C-4C2F-A896-D248F9B1C14D}" type="presParOf" srcId="{265F4694-E5CF-4139-BB08-ABFF3A7948A1}" destId="{F5377A91-9C70-42E3-8698-FCFA27E16568}" srcOrd="1" destOrd="0" presId="urn:microsoft.com/office/officeart/2005/8/layout/hierarchy6"/>
    <dgm:cxn modelId="{122F6CEC-F7C4-41F1-80BF-BD9510A46298}" type="presParOf" srcId="{F5377A91-9C70-42E3-8698-FCFA27E16568}" destId="{E61613D4-0B5B-4A89-813E-690A145204DE}" srcOrd="0" destOrd="0" presId="urn:microsoft.com/office/officeart/2005/8/layout/hierarchy6"/>
    <dgm:cxn modelId="{988523AB-043F-4C44-B3A2-3D63458C8D78}" type="presParOf" srcId="{F5377A91-9C70-42E3-8698-FCFA27E16568}" destId="{D37D1B9E-274A-4EF2-AD32-2A09AFA00885}" srcOrd="1" destOrd="0" presId="urn:microsoft.com/office/officeart/2005/8/layout/hierarchy6"/>
    <dgm:cxn modelId="{8297197C-7500-44F0-AA4F-1D63299C2F34}" type="presParOf" srcId="{D37D1B9E-274A-4EF2-AD32-2A09AFA00885}" destId="{B2ED82D6-E076-4951-807F-7A1A8673B5F6}" srcOrd="0" destOrd="0" presId="urn:microsoft.com/office/officeart/2005/8/layout/hierarchy6"/>
    <dgm:cxn modelId="{E427BFD9-65CD-432F-A5C4-407F6AFB8B06}" type="presParOf" srcId="{D37D1B9E-274A-4EF2-AD32-2A09AFA00885}" destId="{F9E9B130-5285-41DE-B7CF-CD97C66712A3}" srcOrd="1" destOrd="0" presId="urn:microsoft.com/office/officeart/2005/8/layout/hierarchy6"/>
    <dgm:cxn modelId="{F3F9E39C-8B8A-4195-8BF5-4E18D280333E}" type="presParOf" srcId="{F5377A91-9C70-42E3-8698-FCFA27E16568}" destId="{D8A3C861-96C8-4613-97D3-E0A969DE1EC0}" srcOrd="2" destOrd="0" presId="urn:microsoft.com/office/officeart/2005/8/layout/hierarchy6"/>
    <dgm:cxn modelId="{EF7BB737-FFF1-4B16-B2DD-F9B738685DD7}" type="presParOf" srcId="{F5377A91-9C70-42E3-8698-FCFA27E16568}" destId="{11467CF1-E03F-47E2-8FD2-9D9521EF66A3}" srcOrd="3" destOrd="0" presId="urn:microsoft.com/office/officeart/2005/8/layout/hierarchy6"/>
    <dgm:cxn modelId="{C2F26AFB-7899-454B-AA5A-BF727CE6588C}" type="presParOf" srcId="{11467CF1-E03F-47E2-8FD2-9D9521EF66A3}" destId="{9DC8280F-2FE5-4C3C-BDAB-F4743B2C2969}" srcOrd="0" destOrd="0" presId="urn:microsoft.com/office/officeart/2005/8/layout/hierarchy6"/>
    <dgm:cxn modelId="{4527822C-B047-43B7-B62F-83FB53F86997}" type="presParOf" srcId="{11467CF1-E03F-47E2-8FD2-9D9521EF66A3}" destId="{6D7674E6-71FD-494F-A10D-458DF336BC4D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0AFFA06-40F3-4031-8987-5EA1CC085CDA}">
      <dgm:prSet phldrT="[Text]"/>
      <dgm:spPr/>
      <dgm:t>
        <a:bodyPr/>
        <a:lstStyle/>
        <a:p>
          <a:r>
            <a:rPr lang="he-IL">
              <a:solidFill>
                <a:schemeClr val="bg1"/>
              </a:solidFill>
            </a:rPr>
            <a:t>בקשות חוזרות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E556415-D981-4CA8-9772-01C5E15DA9E0}" type="parTrans" cxnId="{0F74D278-FF0C-499F-8503-8EB5FDBA35A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E13A446-495F-4ECA-A213-9F626FFADA66}" type="sibTrans" cxnId="{0F74D278-FF0C-499F-8503-8EB5FDBA35A7}">
      <dgm:prSet/>
      <dgm:spPr/>
      <dgm:t>
        <a:bodyPr/>
        <a:lstStyle/>
        <a:p>
          <a:endParaRPr lang="en-US"/>
        </a:p>
      </dgm:t>
    </dgm:pt>
    <dgm:pt modelId="{814E9E56-E579-430A-B461-F29773EAA98B}">
      <dgm:prSet phldrT="[Text]"/>
      <dgm:spPr/>
      <dgm:t>
        <a:bodyPr/>
        <a:lstStyle/>
        <a:p>
          <a:r>
            <a:rPr lang="he-IL">
              <a:solidFill>
                <a:schemeClr val="bg1"/>
              </a:solidFill>
            </a:rPr>
            <a:t>פרסום יזום של מידע שעשוי להתבקש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570283D0-6728-48E2-A2A0-52A641779197}" type="parTrans" cxnId="{587FEF4D-724D-4CBB-A4BB-9B56F932F27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40DED50-BCB8-44EE-BA9B-B747B74B6FB8}" type="sibTrans" cxnId="{587FEF4D-724D-4CBB-A4BB-9B56F932F27E}">
      <dgm:prSet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שליטה במה שאין ברירה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D0DB5A81-DB26-4EF0-BBF1-2FD37B569695}" type="pres">
      <dgm:prSet presAssocID="{4A8C5099-0DEF-4650-AE54-7A2952407469}" presName="Name14" presStyleCnt="0"/>
      <dgm:spPr/>
    </dgm:pt>
    <dgm:pt modelId="{D026759A-0FAF-4CB7-8090-1BAA4CE3FC3E}" type="pres">
      <dgm:prSet presAssocID="{4A8C5099-0DEF-4650-AE54-7A2952407469}" presName="level1Shape" presStyleLbl="node0" presStyleIdx="0" presStyleCnt="1">
        <dgm:presLayoutVars>
          <dgm:chPref val="3"/>
        </dgm:presLayoutVars>
      </dgm:prSet>
      <dgm:spPr/>
    </dgm:pt>
    <dgm:pt modelId="{F36697F9-944C-4540-97F4-A976EF59B62E}" type="pres">
      <dgm:prSet presAssocID="{4A8C5099-0DEF-4650-AE54-7A2952407469}" presName="hierChild2" presStyleCnt="0"/>
      <dgm:spPr/>
    </dgm:pt>
    <dgm:pt modelId="{6452D915-2E72-49A6-9100-EF3C74DE2388}" type="pres">
      <dgm:prSet presAssocID="{7E556415-D981-4CA8-9772-01C5E15DA9E0}" presName="Name19" presStyleLbl="parChTrans1D2" presStyleIdx="0" presStyleCnt="2"/>
      <dgm:spPr/>
    </dgm:pt>
    <dgm:pt modelId="{6BB912C3-1760-43FC-A403-8A06232A38B9}" type="pres">
      <dgm:prSet presAssocID="{A0AFFA06-40F3-4031-8987-5EA1CC085CDA}" presName="Name21" presStyleCnt="0"/>
      <dgm:spPr/>
    </dgm:pt>
    <dgm:pt modelId="{42F9095A-54CB-40CC-BD3E-CA6A8905E7C9}" type="pres">
      <dgm:prSet presAssocID="{A0AFFA06-40F3-4031-8987-5EA1CC085CDA}" presName="level2Shape" presStyleLbl="node2" presStyleIdx="0" presStyleCnt="2"/>
      <dgm:spPr/>
    </dgm:pt>
    <dgm:pt modelId="{C52054C3-DBD6-4934-B844-BB2B4C10B09D}" type="pres">
      <dgm:prSet presAssocID="{A0AFFA06-40F3-4031-8987-5EA1CC085CDA}" presName="hierChild3" presStyleCnt="0"/>
      <dgm:spPr/>
    </dgm:pt>
    <dgm:pt modelId="{38209B9D-2150-40D6-9802-0D8509270CB0}" type="pres">
      <dgm:prSet presAssocID="{570283D0-6728-48E2-A2A0-52A641779197}" presName="Name19" presStyleLbl="parChTrans1D2" presStyleIdx="1" presStyleCnt="2"/>
      <dgm:spPr/>
    </dgm:pt>
    <dgm:pt modelId="{E10FAAEA-85D1-43D6-81BE-8ABFC1B1C8DD}" type="pres">
      <dgm:prSet presAssocID="{814E9E56-E579-430A-B461-F29773EAA98B}" presName="Name21" presStyleCnt="0"/>
      <dgm:spPr/>
    </dgm:pt>
    <dgm:pt modelId="{156ED361-7511-45AB-B860-5A9D49AD4730}" type="pres">
      <dgm:prSet presAssocID="{814E9E56-E579-430A-B461-F29773EAA98B}" presName="level2Shape" presStyleLbl="node2" presStyleIdx="1" presStyleCnt="2"/>
      <dgm:spPr/>
    </dgm:pt>
    <dgm:pt modelId="{24076B78-CE41-4785-947C-6882DDA63C03}" type="pres">
      <dgm:prSet presAssocID="{814E9E56-E579-430A-B461-F29773EAA98B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5B9CE71C-BA8D-4D41-BB35-2FC9248FF03F}" type="presOf" srcId="{4A8C5099-0DEF-4650-AE54-7A2952407469}" destId="{D026759A-0FAF-4CB7-8090-1BAA4CE3FC3E}" srcOrd="0" destOrd="0" presId="urn:microsoft.com/office/officeart/2005/8/layout/hierarchy6"/>
    <dgm:cxn modelId="{0FCE1824-4B01-43DF-96F3-B6A879767053}" type="presOf" srcId="{570283D0-6728-48E2-A2A0-52A641779197}" destId="{38209B9D-2150-40D6-9802-0D8509270CB0}" srcOrd="0" destOrd="0" presId="urn:microsoft.com/office/officeart/2005/8/layout/hierarchy6"/>
    <dgm:cxn modelId="{8DF0F661-E477-4C7F-84BB-B513A2F01C01}" type="presOf" srcId="{7E556415-D981-4CA8-9772-01C5E15DA9E0}" destId="{6452D915-2E72-49A6-9100-EF3C74DE2388}" srcOrd="0" destOrd="0" presId="urn:microsoft.com/office/officeart/2005/8/layout/hierarchy6"/>
    <dgm:cxn modelId="{587FEF4D-724D-4CBB-A4BB-9B56F932F27E}" srcId="{4A8C5099-0DEF-4650-AE54-7A2952407469}" destId="{814E9E56-E579-430A-B461-F29773EAA98B}" srcOrd="1" destOrd="0" parTransId="{570283D0-6728-48E2-A2A0-52A641779197}" sibTransId="{640DED50-BCB8-44EE-BA9B-B747B74B6FB8}"/>
    <dgm:cxn modelId="{0F74D278-FF0C-499F-8503-8EB5FDBA35A7}" srcId="{4A8C5099-0DEF-4650-AE54-7A2952407469}" destId="{A0AFFA06-40F3-4031-8987-5EA1CC085CDA}" srcOrd="0" destOrd="0" parTransId="{7E556415-D981-4CA8-9772-01C5E15DA9E0}" sibTransId="{9E13A446-495F-4ECA-A213-9F626FFADA66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0D4792AB-15D0-42CC-864E-F7B2E4CA9E6F}" type="presOf" srcId="{814E9E56-E579-430A-B461-F29773EAA98B}" destId="{156ED361-7511-45AB-B860-5A9D49AD4730}" srcOrd="0" destOrd="0" presId="urn:microsoft.com/office/officeart/2005/8/layout/hierarchy6"/>
    <dgm:cxn modelId="{AE49E3C1-8BA7-40AD-8BBE-4C4615C4B468}" srcId="{A2015EEB-A490-4DA8-9548-FB522A67196B}" destId="{4A8C5099-0DEF-4650-AE54-7A2952407469}" srcOrd="0" destOrd="0" parTransId="{37276CAD-0E86-4F97-A2DC-9C3A71A7A02A}" sibTransId="{1A4BCE3E-50D5-433F-AC48-4264F9677CBB}"/>
    <dgm:cxn modelId="{6E19EEED-BE0C-4553-ABE5-7EC47C48815F}" type="presOf" srcId="{A0AFFA06-40F3-4031-8987-5EA1CC085CDA}" destId="{42F9095A-54CB-40CC-BD3E-CA6A8905E7C9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EACABDC1-81F8-43F2-9172-2098DBAF8C29}" type="presParOf" srcId="{74158499-4051-46BE-9D66-318236F5F390}" destId="{D0DB5A81-DB26-4EF0-BBF1-2FD37B569695}" srcOrd="0" destOrd="0" presId="urn:microsoft.com/office/officeart/2005/8/layout/hierarchy6"/>
    <dgm:cxn modelId="{928C5D95-596B-4015-8B36-A1B9E11726C9}" type="presParOf" srcId="{D0DB5A81-DB26-4EF0-BBF1-2FD37B569695}" destId="{D026759A-0FAF-4CB7-8090-1BAA4CE3FC3E}" srcOrd="0" destOrd="0" presId="urn:microsoft.com/office/officeart/2005/8/layout/hierarchy6"/>
    <dgm:cxn modelId="{942BDD5C-7F0A-4563-9C29-090E07FC362C}" type="presParOf" srcId="{D0DB5A81-DB26-4EF0-BBF1-2FD37B569695}" destId="{F36697F9-944C-4540-97F4-A976EF59B62E}" srcOrd="1" destOrd="0" presId="urn:microsoft.com/office/officeart/2005/8/layout/hierarchy6"/>
    <dgm:cxn modelId="{785D498B-A178-4182-93B5-501A8D43CAD5}" type="presParOf" srcId="{F36697F9-944C-4540-97F4-A976EF59B62E}" destId="{6452D915-2E72-49A6-9100-EF3C74DE2388}" srcOrd="0" destOrd="0" presId="urn:microsoft.com/office/officeart/2005/8/layout/hierarchy6"/>
    <dgm:cxn modelId="{25D57BB5-5C58-417A-94A4-77CB27399B2D}" type="presParOf" srcId="{F36697F9-944C-4540-97F4-A976EF59B62E}" destId="{6BB912C3-1760-43FC-A403-8A06232A38B9}" srcOrd="1" destOrd="0" presId="urn:microsoft.com/office/officeart/2005/8/layout/hierarchy6"/>
    <dgm:cxn modelId="{14156953-32F1-4815-BB4B-C73E4AD81810}" type="presParOf" srcId="{6BB912C3-1760-43FC-A403-8A06232A38B9}" destId="{42F9095A-54CB-40CC-BD3E-CA6A8905E7C9}" srcOrd="0" destOrd="0" presId="urn:microsoft.com/office/officeart/2005/8/layout/hierarchy6"/>
    <dgm:cxn modelId="{AF798088-D3C8-4BBB-A941-96B272D0EFA5}" type="presParOf" srcId="{6BB912C3-1760-43FC-A403-8A06232A38B9}" destId="{C52054C3-DBD6-4934-B844-BB2B4C10B09D}" srcOrd="1" destOrd="0" presId="urn:microsoft.com/office/officeart/2005/8/layout/hierarchy6"/>
    <dgm:cxn modelId="{41C08A5F-1CA1-4C7E-892B-4ADC7112081D}" type="presParOf" srcId="{F36697F9-944C-4540-97F4-A976EF59B62E}" destId="{38209B9D-2150-40D6-9802-0D8509270CB0}" srcOrd="2" destOrd="0" presId="urn:microsoft.com/office/officeart/2005/8/layout/hierarchy6"/>
    <dgm:cxn modelId="{8117EE2E-66FA-4C9C-9041-7A699D53051A}" type="presParOf" srcId="{F36697F9-944C-4540-97F4-A976EF59B62E}" destId="{E10FAAEA-85D1-43D6-81BE-8ABFC1B1C8DD}" srcOrd="3" destOrd="0" presId="urn:microsoft.com/office/officeart/2005/8/layout/hierarchy6"/>
    <dgm:cxn modelId="{06E91CDD-2E1C-448B-86AF-2A692A35307C}" type="presParOf" srcId="{E10FAAEA-85D1-43D6-81BE-8ABFC1B1C8DD}" destId="{156ED361-7511-45AB-B860-5A9D49AD4730}" srcOrd="0" destOrd="0" presId="urn:microsoft.com/office/officeart/2005/8/layout/hierarchy6"/>
    <dgm:cxn modelId="{0996F5DE-8449-47B0-826F-F86D8FE2A601}" type="presParOf" srcId="{E10FAAEA-85D1-43D6-81BE-8ABFC1B1C8DD}" destId="{24076B78-CE41-4785-947C-6882DDA63C03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7794350A-0351-4B30-943A-6FCA9F71BD56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יתרונות פנים ארגוניים</a:t>
          </a:r>
          <a:endParaRPr lang="en-US" dirty="0">
            <a:solidFill>
              <a:schemeClr val="bg1"/>
            </a:solidFill>
          </a:endParaRPr>
        </a:p>
      </dgm:t>
    </dgm:pt>
    <dgm:pt modelId="{50FF5157-ECFE-4995-84F6-1FA180986A57}" type="parTrans" cxnId="{C1F31F3C-0F97-41F1-9344-07FE4871FD5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E915CB9-51D3-426E-8BCC-313808F223AF}" type="sibTrans" cxnId="{C1F31F3C-0F97-41F1-9344-07FE4871FD57}">
      <dgm:prSet/>
      <dgm:spPr/>
      <dgm:t>
        <a:bodyPr/>
        <a:lstStyle/>
        <a:p>
          <a:endParaRPr lang="en-US"/>
        </a:p>
      </dgm:t>
    </dgm:pt>
    <dgm:pt modelId="{B5969E48-C82B-4B73-B07E-BC0341AD78D3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יצירה ושליטה בשיח ציבורי</a:t>
          </a:r>
          <a:endParaRPr lang="en-US" dirty="0">
            <a:solidFill>
              <a:schemeClr val="bg1"/>
            </a:solidFill>
          </a:endParaRPr>
        </a:p>
      </dgm:t>
    </dgm:pt>
    <dgm:pt modelId="{CD489836-5ABF-4620-908A-10658BC789D9}" type="parTrans" cxnId="{A546F88B-6745-4E54-A48C-0EC07548512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4FB1786-7668-4A1C-9AF4-E3DDF960F0D1}" type="sibTrans" cxnId="{A546F88B-6745-4E54-A48C-0EC075485129}">
      <dgm:prSet/>
      <dgm:spPr/>
      <dgm:t>
        <a:bodyPr/>
        <a:lstStyle/>
        <a:p>
          <a:endParaRPr lang="en-US"/>
        </a:p>
      </dgm:t>
    </dgm:pt>
    <dgm:pt modelId="{5D4AABD3-DDF5-4227-8B4C-BAFEF97B3191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  <a:cs typeface="+mn-cs"/>
            </a:rPr>
            <a:t>בניית תהליכי עבודה בריאים</a:t>
          </a:r>
          <a:endParaRPr lang="en-US" dirty="0">
            <a:solidFill>
              <a:schemeClr val="bg1"/>
            </a:solidFill>
          </a:endParaRPr>
        </a:p>
      </dgm:t>
    </dgm:pt>
    <dgm:pt modelId="{0738E8FC-B6E6-4516-B155-A1D1A2328F23}" type="parTrans" cxnId="{FDE34675-F04A-4D06-A01F-B9EB09D39AE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0B823E-C714-4D7C-86FB-F30CE553451B}" type="sibTrans" cxnId="{FDE34675-F04A-4D06-A01F-B9EB09D39AE7}">
      <dgm:prSet/>
      <dgm:spPr/>
      <dgm:t>
        <a:bodyPr/>
        <a:lstStyle/>
        <a:p>
          <a:endParaRPr lang="en-US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CC3E627-8701-4E36-BC86-227BD0EB5BFA}" type="pres">
      <dgm:prSet presAssocID="{7794350A-0351-4B30-943A-6FCA9F71BD56}" presName="Name14" presStyleCnt="0"/>
      <dgm:spPr/>
    </dgm:pt>
    <dgm:pt modelId="{F9D30849-6549-4496-BE76-10AB50BB79BE}" type="pres">
      <dgm:prSet presAssocID="{7794350A-0351-4B30-943A-6FCA9F71BD56}" presName="level1Shape" presStyleLbl="node0" presStyleIdx="0" presStyleCnt="1">
        <dgm:presLayoutVars>
          <dgm:chPref val="3"/>
        </dgm:presLayoutVars>
      </dgm:prSet>
      <dgm:spPr/>
    </dgm:pt>
    <dgm:pt modelId="{A6A4BC12-8D72-43DD-BB91-B24F6BB9408D}" type="pres">
      <dgm:prSet presAssocID="{7794350A-0351-4B30-943A-6FCA9F71BD56}" presName="hierChild2" presStyleCnt="0"/>
      <dgm:spPr/>
    </dgm:pt>
    <dgm:pt modelId="{A3640476-2FC9-4E33-9A9C-8E6381C375EC}" type="pres">
      <dgm:prSet presAssocID="{CD489836-5ABF-4620-908A-10658BC789D9}" presName="Name19" presStyleLbl="parChTrans1D2" presStyleIdx="0" presStyleCnt="2"/>
      <dgm:spPr/>
    </dgm:pt>
    <dgm:pt modelId="{7201918E-3D23-4899-AF20-4254D5639B16}" type="pres">
      <dgm:prSet presAssocID="{B5969E48-C82B-4B73-B07E-BC0341AD78D3}" presName="Name21" presStyleCnt="0"/>
      <dgm:spPr/>
    </dgm:pt>
    <dgm:pt modelId="{2D977AF9-E8DC-4765-8E01-AF911ED4C95C}" type="pres">
      <dgm:prSet presAssocID="{B5969E48-C82B-4B73-B07E-BC0341AD78D3}" presName="level2Shape" presStyleLbl="node2" presStyleIdx="0" presStyleCnt="2"/>
      <dgm:spPr/>
    </dgm:pt>
    <dgm:pt modelId="{63EAA672-1F89-4DA7-AF12-E9B006C608FD}" type="pres">
      <dgm:prSet presAssocID="{B5969E48-C82B-4B73-B07E-BC0341AD78D3}" presName="hierChild3" presStyleCnt="0"/>
      <dgm:spPr/>
    </dgm:pt>
    <dgm:pt modelId="{73C3A741-B5B6-4FB7-93CD-1169B8DCB1CB}" type="pres">
      <dgm:prSet presAssocID="{0738E8FC-B6E6-4516-B155-A1D1A2328F23}" presName="Name19" presStyleLbl="parChTrans1D2" presStyleIdx="1" presStyleCnt="2"/>
      <dgm:spPr/>
    </dgm:pt>
    <dgm:pt modelId="{5FC92544-468F-496D-803E-584130280043}" type="pres">
      <dgm:prSet presAssocID="{5D4AABD3-DDF5-4227-8B4C-BAFEF97B3191}" presName="Name21" presStyleCnt="0"/>
      <dgm:spPr/>
    </dgm:pt>
    <dgm:pt modelId="{BEBCEADC-8C7B-436E-A43B-97C416D655E9}" type="pres">
      <dgm:prSet presAssocID="{5D4AABD3-DDF5-4227-8B4C-BAFEF97B3191}" presName="level2Shape" presStyleLbl="node2" presStyleIdx="1" presStyleCnt="2"/>
      <dgm:spPr/>
    </dgm:pt>
    <dgm:pt modelId="{A53C4F9C-E517-4655-860F-AEE8D9B81A47}" type="pres">
      <dgm:prSet presAssocID="{5D4AABD3-DDF5-4227-8B4C-BAFEF97B3191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CE1E1104-02DD-4CA0-8790-81D64E79275B}" type="presOf" srcId="{0738E8FC-B6E6-4516-B155-A1D1A2328F23}" destId="{73C3A741-B5B6-4FB7-93CD-1169B8DCB1CB}" srcOrd="0" destOrd="0" presId="urn:microsoft.com/office/officeart/2005/8/layout/hierarchy6"/>
    <dgm:cxn modelId="{C1F31F3C-0F97-41F1-9344-07FE4871FD57}" srcId="{A2015EEB-A490-4DA8-9548-FB522A67196B}" destId="{7794350A-0351-4B30-943A-6FCA9F71BD56}" srcOrd="0" destOrd="0" parTransId="{50FF5157-ECFE-4995-84F6-1FA180986A57}" sibTransId="{6E915CB9-51D3-426E-8BCC-313808F223AF}"/>
    <dgm:cxn modelId="{FDE34675-F04A-4D06-A01F-B9EB09D39AE7}" srcId="{7794350A-0351-4B30-943A-6FCA9F71BD56}" destId="{5D4AABD3-DDF5-4227-8B4C-BAFEF97B3191}" srcOrd="1" destOrd="0" parTransId="{0738E8FC-B6E6-4516-B155-A1D1A2328F23}" sibTransId="{B40B823E-C714-4D7C-86FB-F30CE553451B}"/>
    <dgm:cxn modelId="{5EE5BD84-7189-43E1-B9E7-4C186207D58B}" type="presOf" srcId="{7794350A-0351-4B30-943A-6FCA9F71BD56}" destId="{F9D30849-6549-4496-BE76-10AB50BB79BE}" srcOrd="0" destOrd="0" presId="urn:microsoft.com/office/officeart/2005/8/layout/hierarchy6"/>
    <dgm:cxn modelId="{A546F88B-6745-4E54-A48C-0EC075485129}" srcId="{7794350A-0351-4B30-943A-6FCA9F71BD56}" destId="{B5969E48-C82B-4B73-B07E-BC0341AD78D3}" srcOrd="0" destOrd="0" parTransId="{CD489836-5ABF-4620-908A-10658BC789D9}" sibTransId="{34FB1786-7668-4A1C-9AF4-E3DDF960F0D1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C35B259D-D1A6-4802-8FC9-95C5C5132FC6}" type="presOf" srcId="{5D4AABD3-DDF5-4227-8B4C-BAFEF97B3191}" destId="{BEBCEADC-8C7B-436E-A43B-97C416D655E9}" srcOrd="0" destOrd="0" presId="urn:microsoft.com/office/officeart/2005/8/layout/hierarchy6"/>
    <dgm:cxn modelId="{98CA75C5-738A-4A43-94C3-ED9AC3EA00D4}" type="presOf" srcId="{CD489836-5ABF-4620-908A-10658BC789D9}" destId="{A3640476-2FC9-4E33-9A9C-8E6381C375EC}" srcOrd="0" destOrd="0" presId="urn:microsoft.com/office/officeart/2005/8/layout/hierarchy6"/>
    <dgm:cxn modelId="{7067FFF5-46A0-4B4E-996B-C1C2692CA567}" type="presOf" srcId="{B5969E48-C82B-4B73-B07E-BC0341AD78D3}" destId="{2D977AF9-E8DC-4765-8E01-AF911ED4C95C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A7AA5A2A-5DB6-4B79-99D2-8BD93E9A2ACE}" type="presParOf" srcId="{74158499-4051-46BE-9D66-318236F5F390}" destId="{CCC3E627-8701-4E36-BC86-227BD0EB5BFA}" srcOrd="0" destOrd="0" presId="urn:microsoft.com/office/officeart/2005/8/layout/hierarchy6"/>
    <dgm:cxn modelId="{F362B2FA-965B-4A7B-84DF-5F909BED4E1B}" type="presParOf" srcId="{CCC3E627-8701-4E36-BC86-227BD0EB5BFA}" destId="{F9D30849-6549-4496-BE76-10AB50BB79BE}" srcOrd="0" destOrd="0" presId="urn:microsoft.com/office/officeart/2005/8/layout/hierarchy6"/>
    <dgm:cxn modelId="{80829493-7583-49DF-9214-BCBC2E7F8815}" type="presParOf" srcId="{CCC3E627-8701-4E36-BC86-227BD0EB5BFA}" destId="{A6A4BC12-8D72-43DD-BB91-B24F6BB9408D}" srcOrd="1" destOrd="0" presId="urn:microsoft.com/office/officeart/2005/8/layout/hierarchy6"/>
    <dgm:cxn modelId="{10BF6AFD-7B9B-4D3B-B4BF-D21C1E6DAC32}" type="presParOf" srcId="{A6A4BC12-8D72-43DD-BB91-B24F6BB9408D}" destId="{A3640476-2FC9-4E33-9A9C-8E6381C375EC}" srcOrd="0" destOrd="0" presId="urn:microsoft.com/office/officeart/2005/8/layout/hierarchy6"/>
    <dgm:cxn modelId="{579FCE0B-8283-4E69-A272-CBB610CAB26F}" type="presParOf" srcId="{A6A4BC12-8D72-43DD-BB91-B24F6BB9408D}" destId="{7201918E-3D23-4899-AF20-4254D5639B16}" srcOrd="1" destOrd="0" presId="urn:microsoft.com/office/officeart/2005/8/layout/hierarchy6"/>
    <dgm:cxn modelId="{7467E5A2-1E05-4925-8444-EF9FE74CD4BF}" type="presParOf" srcId="{7201918E-3D23-4899-AF20-4254D5639B16}" destId="{2D977AF9-E8DC-4765-8E01-AF911ED4C95C}" srcOrd="0" destOrd="0" presId="urn:microsoft.com/office/officeart/2005/8/layout/hierarchy6"/>
    <dgm:cxn modelId="{60AE7A9D-650A-4E5F-AA32-8459E6C6C58F}" type="presParOf" srcId="{7201918E-3D23-4899-AF20-4254D5639B16}" destId="{63EAA672-1F89-4DA7-AF12-E9B006C608FD}" srcOrd="1" destOrd="0" presId="urn:microsoft.com/office/officeart/2005/8/layout/hierarchy6"/>
    <dgm:cxn modelId="{9770954B-C16D-4506-96D0-2F251BFA6895}" type="presParOf" srcId="{A6A4BC12-8D72-43DD-BB91-B24F6BB9408D}" destId="{73C3A741-B5B6-4FB7-93CD-1169B8DCB1CB}" srcOrd="2" destOrd="0" presId="urn:microsoft.com/office/officeart/2005/8/layout/hierarchy6"/>
    <dgm:cxn modelId="{BB328CE5-4CB2-4AC7-93B8-FBB32026C267}" type="presParOf" srcId="{A6A4BC12-8D72-43DD-BB91-B24F6BB9408D}" destId="{5FC92544-468F-496D-803E-584130280043}" srcOrd="3" destOrd="0" presId="urn:microsoft.com/office/officeart/2005/8/layout/hierarchy6"/>
    <dgm:cxn modelId="{188420B6-91AC-4D6F-81D0-FB1611B8718F}" type="presParOf" srcId="{5FC92544-468F-496D-803E-584130280043}" destId="{BEBCEADC-8C7B-436E-A43B-97C416D655E9}" srcOrd="0" destOrd="0" presId="urn:microsoft.com/office/officeart/2005/8/layout/hierarchy6"/>
    <dgm:cxn modelId="{22790D8F-03BF-405B-B0CD-A0A825E58E00}" type="presParOf" srcId="{5FC92544-468F-496D-803E-584130280043}" destId="{A53C4F9C-E517-4655-860F-AEE8D9B81A47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8D3374-9911-41AA-879E-FFBF179750B6}" type="doc">
      <dgm:prSet loTypeId="urn:microsoft.com/office/officeart/2005/8/layout/radial3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C04EAB7-70B9-42A7-B47B-A9E1302FE950}">
      <dgm:prSet phldrT="[Text]"/>
      <dgm:spPr>
        <a:solidFill>
          <a:srgbClr val="00B050">
            <a:alpha val="50000"/>
          </a:srgbClr>
        </a:solidFill>
      </dgm:spPr>
      <dgm:t>
        <a:bodyPr/>
        <a:lstStyle/>
        <a:p>
          <a:r>
            <a:rPr lang="he-IL" dirty="0"/>
            <a:t>ניהול מידע</a:t>
          </a:r>
          <a:endParaRPr lang="en-US" dirty="0"/>
        </a:p>
      </dgm:t>
    </dgm:pt>
    <dgm:pt modelId="{33AB7738-4405-4ED2-AF41-D7E40BA11029}" type="parTrans" cxnId="{A321955D-377E-4F1B-BE73-5E11D0C9FD7E}">
      <dgm:prSet/>
      <dgm:spPr/>
      <dgm:t>
        <a:bodyPr/>
        <a:lstStyle/>
        <a:p>
          <a:endParaRPr lang="en-US"/>
        </a:p>
      </dgm:t>
    </dgm:pt>
    <dgm:pt modelId="{31DEA7F3-1F0D-454E-83A4-378C1DF3BECA}" type="sibTrans" cxnId="{A321955D-377E-4F1B-BE73-5E11D0C9FD7E}">
      <dgm:prSet/>
      <dgm:spPr/>
      <dgm:t>
        <a:bodyPr/>
        <a:lstStyle/>
        <a:p>
          <a:endParaRPr lang="en-US"/>
        </a:p>
      </dgm:t>
    </dgm:pt>
    <dgm:pt modelId="{BFA517C4-CECB-44CB-8B5C-B29F213ADF5B}">
      <dgm:prSet phldrT="[Text]"/>
      <dgm:spPr/>
      <dgm:t>
        <a:bodyPr/>
        <a:lstStyle/>
        <a:p>
          <a:r>
            <a:rPr lang="he-IL" dirty="0"/>
            <a:t>תקשורת</a:t>
          </a:r>
          <a:endParaRPr lang="en-US" dirty="0"/>
        </a:p>
      </dgm:t>
    </dgm:pt>
    <dgm:pt modelId="{FDC7117E-C94E-4B1B-AA3E-E69076209B58}" type="parTrans" cxnId="{30CCF6C6-DB4C-4FB8-9120-42E67A6231CC}">
      <dgm:prSet/>
      <dgm:spPr/>
      <dgm:t>
        <a:bodyPr/>
        <a:lstStyle/>
        <a:p>
          <a:endParaRPr lang="en-US"/>
        </a:p>
      </dgm:t>
    </dgm:pt>
    <dgm:pt modelId="{B866FCF8-8873-4656-80D2-6BC302E56921}" type="sibTrans" cxnId="{30CCF6C6-DB4C-4FB8-9120-42E67A6231CC}">
      <dgm:prSet/>
      <dgm:spPr/>
      <dgm:t>
        <a:bodyPr/>
        <a:lstStyle/>
        <a:p>
          <a:endParaRPr lang="en-US"/>
        </a:p>
      </dgm:t>
    </dgm:pt>
    <dgm:pt modelId="{670DC5EF-1FE5-496C-9511-2001C117F808}">
      <dgm:prSet phldrT="[Text]"/>
      <dgm:spPr/>
      <dgm:t>
        <a:bodyPr/>
        <a:lstStyle/>
        <a:p>
          <a:r>
            <a:rPr lang="he-IL" dirty="0"/>
            <a:t>מבקר המדינה</a:t>
          </a:r>
          <a:endParaRPr lang="en-US" dirty="0"/>
        </a:p>
      </dgm:t>
    </dgm:pt>
    <dgm:pt modelId="{BB4A1841-5131-4EC5-B99F-C83FB482CFF6}" type="parTrans" cxnId="{D0492424-5CFB-4ABE-A657-23E461661965}">
      <dgm:prSet/>
      <dgm:spPr/>
      <dgm:t>
        <a:bodyPr/>
        <a:lstStyle/>
        <a:p>
          <a:endParaRPr lang="en-US"/>
        </a:p>
      </dgm:t>
    </dgm:pt>
    <dgm:pt modelId="{6B709982-DC03-443B-952E-87BC156100AF}" type="sibTrans" cxnId="{D0492424-5CFB-4ABE-A657-23E461661965}">
      <dgm:prSet/>
      <dgm:spPr/>
      <dgm:t>
        <a:bodyPr/>
        <a:lstStyle/>
        <a:p>
          <a:endParaRPr lang="en-US"/>
        </a:p>
      </dgm:t>
    </dgm:pt>
    <dgm:pt modelId="{D9C24F6D-6B81-4F66-ACF1-8563D02685DE}">
      <dgm:prSet phldrT="[Text]"/>
      <dgm:spPr/>
      <dgm:t>
        <a:bodyPr/>
        <a:lstStyle/>
        <a:p>
          <a:r>
            <a:rPr lang="he-IL" dirty="0"/>
            <a:t>פרסום יזום</a:t>
          </a:r>
          <a:endParaRPr lang="en-US" dirty="0"/>
        </a:p>
      </dgm:t>
    </dgm:pt>
    <dgm:pt modelId="{19EBE8F2-BF33-4F97-8AD1-3C4B248EB922}" type="parTrans" cxnId="{8EAD5E89-8AB3-4551-91D2-1D26C2BB32D9}">
      <dgm:prSet/>
      <dgm:spPr/>
      <dgm:t>
        <a:bodyPr/>
        <a:lstStyle/>
        <a:p>
          <a:endParaRPr lang="en-US"/>
        </a:p>
      </dgm:t>
    </dgm:pt>
    <dgm:pt modelId="{A85EE2DA-7FDE-4188-906D-08C5D678CD3B}" type="sibTrans" cxnId="{8EAD5E89-8AB3-4551-91D2-1D26C2BB32D9}">
      <dgm:prSet/>
      <dgm:spPr/>
      <dgm:t>
        <a:bodyPr/>
        <a:lstStyle/>
        <a:p>
          <a:endParaRPr lang="en-US"/>
        </a:p>
      </dgm:t>
    </dgm:pt>
    <dgm:pt modelId="{70BC5F17-BFB7-442D-84E2-BE5E35A552FB}">
      <dgm:prSet phldrT="[Text]"/>
      <dgm:spPr/>
      <dgm:t>
        <a:bodyPr/>
        <a:lstStyle/>
        <a:p>
          <a:r>
            <a:rPr lang="he-IL" dirty="0"/>
            <a:t>חופש המידע</a:t>
          </a:r>
          <a:endParaRPr lang="en-US" dirty="0"/>
        </a:p>
      </dgm:t>
    </dgm:pt>
    <dgm:pt modelId="{2E28F567-B074-491B-9961-595E2C801E37}" type="parTrans" cxnId="{D409236B-E6B5-44F3-A389-E45C5BB5140D}">
      <dgm:prSet/>
      <dgm:spPr/>
      <dgm:t>
        <a:bodyPr/>
        <a:lstStyle/>
        <a:p>
          <a:endParaRPr lang="en-US"/>
        </a:p>
      </dgm:t>
    </dgm:pt>
    <dgm:pt modelId="{60B81CB2-F174-4A73-B104-EB0505C0FA3A}" type="sibTrans" cxnId="{D409236B-E6B5-44F3-A389-E45C5BB5140D}">
      <dgm:prSet/>
      <dgm:spPr/>
      <dgm:t>
        <a:bodyPr/>
        <a:lstStyle/>
        <a:p>
          <a:endParaRPr lang="en-US"/>
        </a:p>
      </dgm:t>
    </dgm:pt>
    <dgm:pt modelId="{6A68C85D-DDB8-498A-99DE-ECB506B5D3D2}" type="pres">
      <dgm:prSet presAssocID="{B38D3374-9911-41AA-879E-FFBF179750B6}" presName="composite" presStyleCnt="0">
        <dgm:presLayoutVars>
          <dgm:chMax val="1"/>
          <dgm:dir/>
          <dgm:resizeHandles val="exact"/>
        </dgm:presLayoutVars>
      </dgm:prSet>
      <dgm:spPr/>
    </dgm:pt>
    <dgm:pt modelId="{E96DAD05-CE06-402C-B4D3-D4FCBF04D6A3}" type="pres">
      <dgm:prSet presAssocID="{B38D3374-9911-41AA-879E-FFBF179750B6}" presName="radial" presStyleCnt="0">
        <dgm:presLayoutVars>
          <dgm:animLvl val="ctr"/>
        </dgm:presLayoutVars>
      </dgm:prSet>
      <dgm:spPr/>
    </dgm:pt>
    <dgm:pt modelId="{DAE5B1BF-80DC-43A6-938F-72FBCA5B231A}" type="pres">
      <dgm:prSet presAssocID="{DC04EAB7-70B9-42A7-B47B-A9E1302FE950}" presName="centerShape" presStyleLbl="vennNode1" presStyleIdx="0" presStyleCnt="5"/>
      <dgm:spPr/>
    </dgm:pt>
    <dgm:pt modelId="{738E61B0-0115-4C9A-B80D-A75295828501}" type="pres">
      <dgm:prSet presAssocID="{BFA517C4-CECB-44CB-8B5C-B29F213ADF5B}" presName="node" presStyleLbl="vennNode1" presStyleIdx="1" presStyleCnt="5" custScaleX="111095" custScaleY="111095">
        <dgm:presLayoutVars>
          <dgm:bulletEnabled val="1"/>
        </dgm:presLayoutVars>
      </dgm:prSet>
      <dgm:spPr/>
    </dgm:pt>
    <dgm:pt modelId="{3015630E-3F5E-4034-ACF8-43B1EFF21110}" type="pres">
      <dgm:prSet presAssocID="{670DC5EF-1FE5-496C-9511-2001C117F808}" presName="node" presStyleLbl="vennNode1" presStyleIdx="2" presStyleCnt="5" custScaleX="111095" custScaleY="111095">
        <dgm:presLayoutVars>
          <dgm:bulletEnabled val="1"/>
        </dgm:presLayoutVars>
      </dgm:prSet>
      <dgm:spPr/>
    </dgm:pt>
    <dgm:pt modelId="{F5FBFE8F-3219-4C5B-967B-0B8C43F07E69}" type="pres">
      <dgm:prSet presAssocID="{D9C24F6D-6B81-4F66-ACF1-8563D02685DE}" presName="node" presStyleLbl="vennNode1" presStyleIdx="3" presStyleCnt="5" custScaleX="111095" custScaleY="111095">
        <dgm:presLayoutVars>
          <dgm:bulletEnabled val="1"/>
        </dgm:presLayoutVars>
      </dgm:prSet>
      <dgm:spPr/>
    </dgm:pt>
    <dgm:pt modelId="{CD210396-E6C0-4042-8550-AA87179C953D}" type="pres">
      <dgm:prSet presAssocID="{70BC5F17-BFB7-442D-84E2-BE5E35A552FB}" presName="node" presStyleLbl="vennNode1" presStyleIdx="4" presStyleCnt="5" custScaleX="111095" custScaleY="111095">
        <dgm:presLayoutVars>
          <dgm:bulletEnabled val="1"/>
        </dgm:presLayoutVars>
      </dgm:prSet>
      <dgm:spPr/>
    </dgm:pt>
  </dgm:ptLst>
  <dgm:cxnLst>
    <dgm:cxn modelId="{D0492424-5CFB-4ABE-A657-23E461661965}" srcId="{DC04EAB7-70B9-42A7-B47B-A9E1302FE950}" destId="{670DC5EF-1FE5-496C-9511-2001C117F808}" srcOrd="1" destOrd="0" parTransId="{BB4A1841-5131-4EC5-B99F-C83FB482CFF6}" sibTransId="{6B709982-DC03-443B-952E-87BC156100AF}"/>
    <dgm:cxn modelId="{A321955D-377E-4F1B-BE73-5E11D0C9FD7E}" srcId="{B38D3374-9911-41AA-879E-FFBF179750B6}" destId="{DC04EAB7-70B9-42A7-B47B-A9E1302FE950}" srcOrd="0" destOrd="0" parTransId="{33AB7738-4405-4ED2-AF41-D7E40BA11029}" sibTransId="{31DEA7F3-1F0D-454E-83A4-378C1DF3BECA}"/>
    <dgm:cxn modelId="{0942F461-EF49-496D-A5F8-3C2FE798F76F}" type="presOf" srcId="{BFA517C4-CECB-44CB-8B5C-B29F213ADF5B}" destId="{738E61B0-0115-4C9A-B80D-A75295828501}" srcOrd="0" destOrd="0" presId="urn:microsoft.com/office/officeart/2005/8/layout/radial3"/>
    <dgm:cxn modelId="{D409236B-E6B5-44F3-A389-E45C5BB5140D}" srcId="{DC04EAB7-70B9-42A7-B47B-A9E1302FE950}" destId="{70BC5F17-BFB7-442D-84E2-BE5E35A552FB}" srcOrd="3" destOrd="0" parTransId="{2E28F567-B074-491B-9961-595E2C801E37}" sibTransId="{60B81CB2-F174-4A73-B104-EB0505C0FA3A}"/>
    <dgm:cxn modelId="{8EAD5E89-8AB3-4551-91D2-1D26C2BB32D9}" srcId="{DC04EAB7-70B9-42A7-B47B-A9E1302FE950}" destId="{D9C24F6D-6B81-4F66-ACF1-8563D02685DE}" srcOrd="2" destOrd="0" parTransId="{19EBE8F2-BF33-4F97-8AD1-3C4B248EB922}" sibTransId="{A85EE2DA-7FDE-4188-906D-08C5D678CD3B}"/>
    <dgm:cxn modelId="{343DC09A-718D-4CD7-BC0C-8F7238DFAB1D}" type="presOf" srcId="{70BC5F17-BFB7-442D-84E2-BE5E35A552FB}" destId="{CD210396-E6C0-4042-8550-AA87179C953D}" srcOrd="0" destOrd="0" presId="urn:microsoft.com/office/officeart/2005/8/layout/radial3"/>
    <dgm:cxn modelId="{F613CF9B-0E68-42CA-8AED-177D3D481A0B}" type="presOf" srcId="{670DC5EF-1FE5-496C-9511-2001C117F808}" destId="{3015630E-3F5E-4034-ACF8-43B1EFF21110}" srcOrd="0" destOrd="0" presId="urn:microsoft.com/office/officeart/2005/8/layout/radial3"/>
    <dgm:cxn modelId="{07E20FA6-942E-4D20-B850-D852865F5A19}" type="presOf" srcId="{B38D3374-9911-41AA-879E-FFBF179750B6}" destId="{6A68C85D-DDB8-498A-99DE-ECB506B5D3D2}" srcOrd="0" destOrd="0" presId="urn:microsoft.com/office/officeart/2005/8/layout/radial3"/>
    <dgm:cxn modelId="{30CCF6C6-DB4C-4FB8-9120-42E67A6231CC}" srcId="{DC04EAB7-70B9-42A7-B47B-A9E1302FE950}" destId="{BFA517C4-CECB-44CB-8B5C-B29F213ADF5B}" srcOrd="0" destOrd="0" parTransId="{FDC7117E-C94E-4B1B-AA3E-E69076209B58}" sibTransId="{B866FCF8-8873-4656-80D2-6BC302E56921}"/>
    <dgm:cxn modelId="{3B40DFCF-8E78-4E01-B9D9-14C191623BE7}" type="presOf" srcId="{DC04EAB7-70B9-42A7-B47B-A9E1302FE950}" destId="{DAE5B1BF-80DC-43A6-938F-72FBCA5B231A}" srcOrd="0" destOrd="0" presId="urn:microsoft.com/office/officeart/2005/8/layout/radial3"/>
    <dgm:cxn modelId="{67B7B2DA-7F6E-4F39-8FAF-7613DD118728}" type="presOf" srcId="{D9C24F6D-6B81-4F66-ACF1-8563D02685DE}" destId="{F5FBFE8F-3219-4C5B-967B-0B8C43F07E69}" srcOrd="0" destOrd="0" presId="urn:microsoft.com/office/officeart/2005/8/layout/radial3"/>
    <dgm:cxn modelId="{7A5BEC30-7D6D-4E74-89C9-C75B0E40DCD3}" type="presParOf" srcId="{6A68C85D-DDB8-498A-99DE-ECB506B5D3D2}" destId="{E96DAD05-CE06-402C-B4D3-D4FCBF04D6A3}" srcOrd="0" destOrd="0" presId="urn:microsoft.com/office/officeart/2005/8/layout/radial3"/>
    <dgm:cxn modelId="{1DE6D10C-E988-424F-8A61-F5DB89E80F11}" type="presParOf" srcId="{E96DAD05-CE06-402C-B4D3-D4FCBF04D6A3}" destId="{DAE5B1BF-80DC-43A6-938F-72FBCA5B231A}" srcOrd="0" destOrd="0" presId="urn:microsoft.com/office/officeart/2005/8/layout/radial3"/>
    <dgm:cxn modelId="{F515014F-0372-4FF9-8E9D-B6555C613C18}" type="presParOf" srcId="{E96DAD05-CE06-402C-B4D3-D4FCBF04D6A3}" destId="{738E61B0-0115-4C9A-B80D-A75295828501}" srcOrd="1" destOrd="0" presId="urn:microsoft.com/office/officeart/2005/8/layout/radial3"/>
    <dgm:cxn modelId="{0F2DD7AD-205D-4BCC-A308-80099BDCB4D4}" type="presParOf" srcId="{E96DAD05-CE06-402C-B4D3-D4FCBF04D6A3}" destId="{3015630E-3F5E-4034-ACF8-43B1EFF21110}" srcOrd="2" destOrd="0" presId="urn:microsoft.com/office/officeart/2005/8/layout/radial3"/>
    <dgm:cxn modelId="{2B6F0B12-20B7-4DC8-9BFC-A58CC19797C5}" type="presParOf" srcId="{E96DAD05-CE06-402C-B4D3-D4FCBF04D6A3}" destId="{F5FBFE8F-3219-4C5B-967B-0B8C43F07E69}" srcOrd="3" destOrd="0" presId="urn:microsoft.com/office/officeart/2005/8/layout/radial3"/>
    <dgm:cxn modelId="{EF529571-A8AB-45B4-AF86-83D6F2D408BB}" type="presParOf" srcId="{E96DAD05-CE06-402C-B4D3-D4FCBF04D6A3}" destId="{CD210396-E6C0-4042-8550-AA87179C953D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BC462FF-5915-4623-ACF3-DFF5C889C8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בשיתוף פעולה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DCCF2B49-D8AE-4796-9320-CF1451A07674}" type="parTrans" cxnId="{7F5594CD-2E16-4108-BEAA-C86ED82B39FD}">
      <dgm:prSet/>
      <dgm:spPr/>
      <dgm:t>
        <a:bodyPr/>
        <a:lstStyle/>
        <a:p>
          <a:endParaRPr lang="en-US"/>
        </a:p>
      </dgm:t>
    </dgm:pt>
    <dgm:pt modelId="{961A5A7F-3CEF-45CA-A19E-D7EFE80D81CD}" type="sibTrans" cxnId="{7F5594CD-2E16-4108-BEAA-C86ED82B39FD}">
      <dgm:prSet/>
      <dgm:spPr/>
      <dgm:t>
        <a:bodyPr/>
        <a:lstStyle/>
        <a:p>
          <a:endParaRPr lang="en-US"/>
        </a:p>
      </dgm:t>
    </dgm:pt>
    <dgm:pt modelId="{61056012-7DDE-4702-9ED9-2A0F9CC2EB5D}">
      <dgm:prSet phldrT="[Text]"/>
      <dgm:spPr/>
      <dgm:t>
        <a:bodyPr/>
        <a:lstStyle/>
        <a:p>
          <a:r>
            <a:rPr lang="he-IL" dirty="0" err="1">
              <a:solidFill>
                <a:schemeClr val="bg1"/>
              </a:solidFill>
            </a:rPr>
            <a:t>אינטרקציה</a:t>
          </a:r>
          <a:r>
            <a:rPr lang="he-IL" dirty="0">
              <a:solidFill>
                <a:schemeClr val="bg1"/>
              </a:solidFill>
            </a:rPr>
            <a:t> עם חברה אזרחית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7A027E9-A838-4325-91D9-414F824766C2}" type="parTrans" cxnId="{5F1CB782-AEC0-48FF-B32C-C5AB275A3536}">
      <dgm:prSet/>
      <dgm:spPr/>
      <dgm:t>
        <a:bodyPr/>
        <a:lstStyle/>
        <a:p>
          <a:endParaRPr lang="en-US"/>
        </a:p>
      </dgm:t>
    </dgm:pt>
    <dgm:pt modelId="{574B496D-4449-41F3-8764-E8B5205C5E8F}" type="sibTrans" cxnId="{5F1CB782-AEC0-48FF-B32C-C5AB275A3536}">
      <dgm:prSet/>
      <dgm:spPr/>
      <dgm:t>
        <a:bodyPr/>
        <a:lstStyle/>
        <a:p>
          <a:endParaRPr lang="en-US"/>
        </a:p>
      </dgm:t>
    </dgm:pt>
    <dgm:pt modelId="{397C8C3C-D87B-4B77-B12E-010EE852126E}">
      <dgm:prSet phldrT="[Text]"/>
      <dgm:spPr/>
      <dgm:t>
        <a:bodyPr/>
        <a:lstStyle/>
        <a:p>
          <a:r>
            <a:rPr lang="he-IL" dirty="0">
              <a:solidFill>
                <a:srgbClr val="FF0000"/>
              </a:solidFill>
            </a:rPr>
            <a:t>ללא</a:t>
          </a:r>
          <a:r>
            <a:rPr lang="he-IL" dirty="0">
              <a:solidFill>
                <a:schemeClr val="bg1"/>
              </a:solidFill>
            </a:rPr>
            <a:t> שיתוף פעולה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4C98A5E4-26AC-4C9F-80A0-D089C2415B10}" type="parTrans" cxnId="{BC36B8BA-5404-43F5-8CF3-B010650993E9}">
      <dgm:prSet/>
      <dgm:spPr/>
      <dgm:t>
        <a:bodyPr/>
        <a:lstStyle/>
        <a:p>
          <a:endParaRPr lang="en-US"/>
        </a:p>
      </dgm:t>
    </dgm:pt>
    <dgm:pt modelId="{137B082C-5764-4D7D-8803-4FA7DBF3FCFF}" type="sibTrans" cxnId="{BC36B8BA-5404-43F5-8CF3-B010650993E9}">
      <dgm:prSet/>
      <dgm:spPr/>
      <dgm:t>
        <a:bodyPr/>
        <a:lstStyle/>
        <a:p>
          <a:endParaRPr lang="en-US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FDC068C-650C-4260-BD2A-4F6527824C85}" type="pres">
      <dgm:prSet presAssocID="{61056012-7DDE-4702-9ED9-2A0F9CC2EB5D}" presName="Name14" presStyleCnt="0"/>
      <dgm:spPr/>
    </dgm:pt>
    <dgm:pt modelId="{5AA4BCD1-59FB-4242-BBAD-C3D560F59E7A}" type="pres">
      <dgm:prSet presAssocID="{61056012-7DDE-4702-9ED9-2A0F9CC2EB5D}" presName="level1Shape" presStyleLbl="node0" presStyleIdx="0" presStyleCnt="1">
        <dgm:presLayoutVars>
          <dgm:chPref val="3"/>
        </dgm:presLayoutVars>
      </dgm:prSet>
      <dgm:spPr/>
    </dgm:pt>
    <dgm:pt modelId="{88DBEE42-9C1B-4B3F-A530-7E22C7C6182C}" type="pres">
      <dgm:prSet presAssocID="{61056012-7DDE-4702-9ED9-2A0F9CC2EB5D}" presName="hierChild2" presStyleCnt="0"/>
      <dgm:spPr/>
    </dgm:pt>
    <dgm:pt modelId="{E61613D4-0B5B-4A89-813E-690A145204DE}" type="pres">
      <dgm:prSet presAssocID="{DCCF2B49-D8AE-4796-9320-CF1451A07674}" presName="Name19" presStyleLbl="parChTrans1D2" presStyleIdx="0" presStyleCnt="2"/>
      <dgm:spPr/>
    </dgm:pt>
    <dgm:pt modelId="{D37D1B9E-274A-4EF2-AD32-2A09AFA00885}" type="pres">
      <dgm:prSet presAssocID="{6BC462FF-5915-4623-ACF3-DFF5C889C869}" presName="Name21" presStyleCnt="0"/>
      <dgm:spPr/>
    </dgm:pt>
    <dgm:pt modelId="{B2ED82D6-E076-4951-807F-7A1A8673B5F6}" type="pres">
      <dgm:prSet presAssocID="{6BC462FF-5915-4623-ACF3-DFF5C889C869}" presName="level2Shape" presStyleLbl="node2" presStyleIdx="0" presStyleCnt="2"/>
      <dgm:spPr/>
    </dgm:pt>
    <dgm:pt modelId="{F9E9B130-5285-41DE-B7CF-CD97C66712A3}" type="pres">
      <dgm:prSet presAssocID="{6BC462FF-5915-4623-ACF3-DFF5C889C869}" presName="hierChild3" presStyleCnt="0"/>
      <dgm:spPr/>
    </dgm:pt>
    <dgm:pt modelId="{D8A3C861-96C8-4613-97D3-E0A969DE1EC0}" type="pres">
      <dgm:prSet presAssocID="{4C98A5E4-26AC-4C9F-80A0-D089C2415B10}" presName="Name19" presStyleLbl="parChTrans1D2" presStyleIdx="1" presStyleCnt="2"/>
      <dgm:spPr/>
    </dgm:pt>
    <dgm:pt modelId="{11467CF1-E03F-47E2-8FD2-9D9521EF66A3}" type="pres">
      <dgm:prSet presAssocID="{397C8C3C-D87B-4B77-B12E-010EE852126E}" presName="Name21" presStyleCnt="0"/>
      <dgm:spPr/>
    </dgm:pt>
    <dgm:pt modelId="{9DC8280F-2FE5-4C3C-BDAB-F4743B2C2969}" type="pres">
      <dgm:prSet presAssocID="{397C8C3C-D87B-4B77-B12E-010EE852126E}" presName="level2Shape" presStyleLbl="node2" presStyleIdx="1" presStyleCnt="2"/>
      <dgm:spPr/>
    </dgm:pt>
    <dgm:pt modelId="{6D7674E6-71FD-494F-A10D-458DF336BC4D}" type="pres">
      <dgm:prSet presAssocID="{397C8C3C-D87B-4B77-B12E-010EE852126E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F008FF51-B010-4E9D-8D7F-96515075696D}" type="presOf" srcId="{4C98A5E4-26AC-4C9F-80A0-D089C2415B10}" destId="{D8A3C861-96C8-4613-97D3-E0A969DE1EC0}" srcOrd="0" destOrd="0" presId="urn:microsoft.com/office/officeart/2005/8/layout/hierarchy6"/>
    <dgm:cxn modelId="{5F1CB782-AEC0-48FF-B32C-C5AB275A3536}" srcId="{A2015EEB-A490-4DA8-9548-FB522A67196B}" destId="{61056012-7DDE-4702-9ED9-2A0F9CC2EB5D}" srcOrd="0" destOrd="0" parTransId="{17A027E9-A838-4325-91D9-414F824766C2}" sibTransId="{574B496D-4449-41F3-8764-E8B5205C5E8F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C5F60E99-FDAF-47A4-9878-B62585E65275}" type="presOf" srcId="{61056012-7DDE-4702-9ED9-2A0F9CC2EB5D}" destId="{5AA4BCD1-59FB-4242-BBAD-C3D560F59E7A}" srcOrd="0" destOrd="0" presId="urn:microsoft.com/office/officeart/2005/8/layout/hierarchy6"/>
    <dgm:cxn modelId="{BC36B8BA-5404-43F5-8CF3-B010650993E9}" srcId="{61056012-7DDE-4702-9ED9-2A0F9CC2EB5D}" destId="{397C8C3C-D87B-4B77-B12E-010EE852126E}" srcOrd="1" destOrd="0" parTransId="{4C98A5E4-26AC-4C9F-80A0-D089C2415B10}" sibTransId="{137B082C-5764-4D7D-8803-4FA7DBF3FCFF}"/>
    <dgm:cxn modelId="{7F5594CD-2E16-4108-BEAA-C86ED82B39FD}" srcId="{61056012-7DDE-4702-9ED9-2A0F9CC2EB5D}" destId="{6BC462FF-5915-4623-ACF3-DFF5C889C869}" srcOrd="0" destOrd="0" parTransId="{DCCF2B49-D8AE-4796-9320-CF1451A07674}" sibTransId="{961A5A7F-3CEF-45CA-A19E-D7EFE80D81CD}"/>
    <dgm:cxn modelId="{652E90D1-B1C1-49F6-877B-C5C5BFC2D925}" type="presOf" srcId="{DCCF2B49-D8AE-4796-9320-CF1451A07674}" destId="{E61613D4-0B5B-4A89-813E-690A145204DE}" srcOrd="0" destOrd="0" presId="urn:microsoft.com/office/officeart/2005/8/layout/hierarchy6"/>
    <dgm:cxn modelId="{2468A9DF-BB71-4B98-9C65-CBDC277F07AA}" type="presOf" srcId="{397C8C3C-D87B-4B77-B12E-010EE852126E}" destId="{9DC8280F-2FE5-4C3C-BDAB-F4743B2C2969}" srcOrd="0" destOrd="0" presId="urn:microsoft.com/office/officeart/2005/8/layout/hierarchy6"/>
    <dgm:cxn modelId="{2556BFE5-9E44-496B-8D6E-92C16F1115D9}" type="presOf" srcId="{6BC462FF-5915-4623-ACF3-DFF5C889C869}" destId="{B2ED82D6-E076-4951-807F-7A1A8673B5F6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04AAB7E0-58BB-49B6-9E98-67830C034C12}" type="presParOf" srcId="{74158499-4051-46BE-9D66-318236F5F390}" destId="{9FDC068C-650C-4260-BD2A-4F6527824C85}" srcOrd="0" destOrd="0" presId="urn:microsoft.com/office/officeart/2005/8/layout/hierarchy6"/>
    <dgm:cxn modelId="{2B54F1AF-BEEC-426C-B5C4-44612A95ACC7}" type="presParOf" srcId="{9FDC068C-650C-4260-BD2A-4F6527824C85}" destId="{5AA4BCD1-59FB-4242-BBAD-C3D560F59E7A}" srcOrd="0" destOrd="0" presId="urn:microsoft.com/office/officeart/2005/8/layout/hierarchy6"/>
    <dgm:cxn modelId="{447C569F-7B99-414C-AAD6-4F516328C86C}" type="presParOf" srcId="{9FDC068C-650C-4260-BD2A-4F6527824C85}" destId="{88DBEE42-9C1B-4B3F-A530-7E22C7C6182C}" srcOrd="1" destOrd="0" presId="urn:microsoft.com/office/officeart/2005/8/layout/hierarchy6"/>
    <dgm:cxn modelId="{6303D9E7-F65D-43F9-832A-6387C5D777A2}" type="presParOf" srcId="{88DBEE42-9C1B-4B3F-A530-7E22C7C6182C}" destId="{E61613D4-0B5B-4A89-813E-690A145204DE}" srcOrd="0" destOrd="0" presId="urn:microsoft.com/office/officeart/2005/8/layout/hierarchy6"/>
    <dgm:cxn modelId="{CCF314A7-ABD3-42A1-AB2B-DE641D09BB6B}" type="presParOf" srcId="{88DBEE42-9C1B-4B3F-A530-7E22C7C6182C}" destId="{D37D1B9E-274A-4EF2-AD32-2A09AFA00885}" srcOrd="1" destOrd="0" presId="urn:microsoft.com/office/officeart/2005/8/layout/hierarchy6"/>
    <dgm:cxn modelId="{406940C5-4AF1-4D67-A083-E9A2193F11C9}" type="presParOf" srcId="{D37D1B9E-274A-4EF2-AD32-2A09AFA00885}" destId="{B2ED82D6-E076-4951-807F-7A1A8673B5F6}" srcOrd="0" destOrd="0" presId="urn:microsoft.com/office/officeart/2005/8/layout/hierarchy6"/>
    <dgm:cxn modelId="{12EFD982-E5D9-4F45-9ED0-3C65218FB3DE}" type="presParOf" srcId="{D37D1B9E-274A-4EF2-AD32-2A09AFA00885}" destId="{F9E9B130-5285-41DE-B7CF-CD97C66712A3}" srcOrd="1" destOrd="0" presId="urn:microsoft.com/office/officeart/2005/8/layout/hierarchy6"/>
    <dgm:cxn modelId="{F75A2189-2007-41B6-84CA-7C63BC141F60}" type="presParOf" srcId="{88DBEE42-9C1B-4B3F-A530-7E22C7C6182C}" destId="{D8A3C861-96C8-4613-97D3-E0A969DE1EC0}" srcOrd="2" destOrd="0" presId="urn:microsoft.com/office/officeart/2005/8/layout/hierarchy6"/>
    <dgm:cxn modelId="{06294EDB-DF1D-46CC-B0E1-FA8B45390960}" type="presParOf" srcId="{88DBEE42-9C1B-4B3F-A530-7E22C7C6182C}" destId="{11467CF1-E03F-47E2-8FD2-9D9521EF66A3}" srcOrd="3" destOrd="0" presId="urn:microsoft.com/office/officeart/2005/8/layout/hierarchy6"/>
    <dgm:cxn modelId="{93DD9596-5017-4996-83B1-AB823655D7F1}" type="presParOf" srcId="{11467CF1-E03F-47E2-8FD2-9D9521EF66A3}" destId="{9DC8280F-2FE5-4C3C-BDAB-F4743B2C2969}" srcOrd="0" destOrd="0" presId="urn:microsoft.com/office/officeart/2005/8/layout/hierarchy6"/>
    <dgm:cxn modelId="{6C8714E2-D630-4454-A532-38F14DFAC31C}" type="presParOf" srcId="{11467CF1-E03F-47E2-8FD2-9D9521EF66A3}" destId="{6D7674E6-71FD-494F-A10D-458DF336BC4D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2015EEB-A490-4DA8-9548-FB522A67196B}" type="doc">
      <dgm:prSet loTypeId="urn:microsoft.com/office/officeart/2005/8/layout/hierarchy6" loCatId="hierarchy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CC2C7E5-B9F6-4DD7-AAD8-46FE0D34928A}">
      <dgm:prSet phldrT="[Text]"/>
      <dgm:spPr/>
      <dgm:t>
        <a:bodyPr/>
        <a:lstStyle/>
        <a:p>
          <a:r>
            <a:rPr lang="he-IL">
              <a:solidFill>
                <a:schemeClr val="bg1"/>
              </a:solidFill>
            </a:rPr>
            <a:t>למה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AC7A2B40-2F9C-4079-9D00-B3CA133950C7}" type="parTrans" cxnId="{22630281-5F31-4694-A778-42F8C553D3CE}">
      <dgm:prSet/>
      <dgm:spPr/>
      <dgm:t>
        <a:bodyPr/>
        <a:lstStyle/>
        <a:p>
          <a:endParaRPr lang="en-US"/>
        </a:p>
      </dgm:t>
    </dgm:pt>
    <dgm:pt modelId="{4D672749-E2DF-47E4-8A5E-61AB8226E23E}" type="sibTrans" cxnId="{22630281-5F31-4694-A778-42F8C553D3CE}">
      <dgm:prSet/>
      <dgm:spPr/>
      <dgm:t>
        <a:bodyPr/>
        <a:lstStyle/>
        <a:p>
          <a:endParaRPr lang="en-US"/>
        </a:p>
      </dgm:t>
    </dgm:pt>
    <dgm:pt modelId="{7794350A-0351-4B30-943A-6FCA9F71BD56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יתרונות פנים ארגוניים</a:t>
          </a:r>
          <a:endParaRPr lang="en-US" dirty="0">
            <a:solidFill>
              <a:schemeClr val="bg1"/>
            </a:solidFill>
          </a:endParaRPr>
        </a:p>
      </dgm:t>
    </dgm:pt>
    <dgm:pt modelId="{50FF5157-ECFE-4995-84F6-1FA180986A57}" type="parTrans" cxnId="{C1F31F3C-0F97-41F1-9344-07FE4871FD5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E915CB9-51D3-426E-8BCC-313808F223AF}" type="sibTrans" cxnId="{C1F31F3C-0F97-41F1-9344-07FE4871FD57}">
      <dgm:prSet/>
      <dgm:spPr/>
      <dgm:t>
        <a:bodyPr/>
        <a:lstStyle/>
        <a:p>
          <a:endParaRPr lang="en-US"/>
        </a:p>
      </dgm:t>
    </dgm:pt>
    <dgm:pt modelId="{4A8C5099-0DEF-4650-AE54-7A29524074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שליטה במה שאין ברירה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37276CAD-0E86-4F97-A2DC-9C3A71A7A02A}" type="parTrans" cxnId="{AE49E3C1-8BA7-40AD-8BBE-4C4615C4B46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A4BCE3E-50D5-433F-AC48-4264F9677CBB}" type="sibTrans" cxnId="{AE49E3C1-8BA7-40AD-8BBE-4C4615C4B468}">
      <dgm:prSet/>
      <dgm:spPr/>
      <dgm:t>
        <a:bodyPr/>
        <a:lstStyle/>
        <a:p>
          <a:endParaRPr lang="en-US"/>
        </a:p>
      </dgm:t>
    </dgm:pt>
    <dgm:pt modelId="{A0AFFA06-40F3-4031-8987-5EA1CC085CDA}">
      <dgm:prSet phldrT="[Text]"/>
      <dgm:spPr/>
      <dgm:t>
        <a:bodyPr/>
        <a:lstStyle/>
        <a:p>
          <a:r>
            <a:rPr lang="he-IL">
              <a:solidFill>
                <a:schemeClr val="bg1"/>
              </a:solidFill>
            </a:rPr>
            <a:t>בקשות חוזרות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7E556415-D981-4CA8-9772-01C5E15DA9E0}" type="parTrans" cxnId="{0F74D278-FF0C-499F-8503-8EB5FDBA35A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E13A446-495F-4ECA-A213-9F626FFADA66}" type="sibTrans" cxnId="{0F74D278-FF0C-499F-8503-8EB5FDBA35A7}">
      <dgm:prSet/>
      <dgm:spPr/>
      <dgm:t>
        <a:bodyPr/>
        <a:lstStyle/>
        <a:p>
          <a:endParaRPr lang="en-US"/>
        </a:p>
      </dgm:t>
    </dgm:pt>
    <dgm:pt modelId="{814E9E56-E579-430A-B461-F29773EAA98B}">
      <dgm:prSet phldrT="[Text]"/>
      <dgm:spPr/>
      <dgm:t>
        <a:bodyPr/>
        <a:lstStyle/>
        <a:p>
          <a:r>
            <a:rPr lang="he-IL">
              <a:solidFill>
                <a:schemeClr val="bg1"/>
              </a:solidFill>
            </a:rPr>
            <a:t>פרסום יזום של מידע שעשוי להתבקש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570283D0-6728-48E2-A2A0-52A641779197}" type="parTrans" cxnId="{587FEF4D-724D-4CBB-A4BB-9B56F932F27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40DED50-BCB8-44EE-BA9B-B747B74B6FB8}" type="sibTrans" cxnId="{587FEF4D-724D-4CBB-A4BB-9B56F932F27E}">
      <dgm:prSet/>
      <dgm:spPr/>
      <dgm:t>
        <a:bodyPr/>
        <a:lstStyle/>
        <a:p>
          <a:endParaRPr lang="en-US"/>
        </a:p>
      </dgm:t>
    </dgm:pt>
    <dgm:pt modelId="{B5969E48-C82B-4B73-B07E-BC0341AD78D3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יצירה ושליטה בשיח ציבורי</a:t>
          </a:r>
          <a:endParaRPr lang="en-US" dirty="0">
            <a:solidFill>
              <a:schemeClr val="bg1"/>
            </a:solidFill>
          </a:endParaRPr>
        </a:p>
      </dgm:t>
    </dgm:pt>
    <dgm:pt modelId="{CD489836-5ABF-4620-908A-10658BC789D9}" type="parTrans" cxnId="{A546F88B-6745-4E54-A48C-0EC07548512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4FB1786-7668-4A1C-9AF4-E3DDF960F0D1}" type="sibTrans" cxnId="{A546F88B-6745-4E54-A48C-0EC075485129}">
      <dgm:prSet/>
      <dgm:spPr/>
      <dgm:t>
        <a:bodyPr/>
        <a:lstStyle/>
        <a:p>
          <a:endParaRPr lang="en-US"/>
        </a:p>
      </dgm:t>
    </dgm:pt>
    <dgm:pt modelId="{5D4AABD3-DDF5-4227-8B4C-BAFEF97B3191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  <a:cs typeface="+mn-cs"/>
            </a:rPr>
            <a:t>בניית תהליכי עבודה בריאים</a:t>
          </a:r>
          <a:endParaRPr lang="en-US" dirty="0">
            <a:solidFill>
              <a:schemeClr val="bg1"/>
            </a:solidFill>
          </a:endParaRPr>
        </a:p>
      </dgm:t>
    </dgm:pt>
    <dgm:pt modelId="{0738E8FC-B6E6-4516-B155-A1D1A2328F23}" type="parTrans" cxnId="{FDE34675-F04A-4D06-A01F-B9EB09D39AE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40B823E-C714-4D7C-86FB-F30CE553451B}" type="sibTrans" cxnId="{FDE34675-F04A-4D06-A01F-B9EB09D39AE7}">
      <dgm:prSet/>
      <dgm:spPr/>
      <dgm:t>
        <a:bodyPr/>
        <a:lstStyle/>
        <a:p>
          <a:endParaRPr lang="en-US"/>
        </a:p>
      </dgm:t>
    </dgm:pt>
    <dgm:pt modelId="{6BC462FF-5915-4623-ACF3-DFF5C889C869}">
      <dgm:prSet phldrT="[Text]"/>
      <dgm:spPr/>
      <dgm:t>
        <a:bodyPr/>
        <a:lstStyle/>
        <a:p>
          <a:r>
            <a:rPr lang="he-IL" dirty="0">
              <a:solidFill>
                <a:schemeClr val="bg1"/>
              </a:solidFill>
            </a:rPr>
            <a:t>בשיתוף פעולה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DCCF2B49-D8AE-4796-9320-CF1451A07674}" type="parTrans" cxnId="{7F5594CD-2E16-4108-BEAA-C86ED82B39FD}">
      <dgm:prSet/>
      <dgm:spPr/>
      <dgm:t>
        <a:bodyPr/>
        <a:lstStyle/>
        <a:p>
          <a:endParaRPr lang="en-US"/>
        </a:p>
      </dgm:t>
    </dgm:pt>
    <dgm:pt modelId="{961A5A7F-3CEF-45CA-A19E-D7EFE80D81CD}" type="sibTrans" cxnId="{7F5594CD-2E16-4108-BEAA-C86ED82B39FD}">
      <dgm:prSet/>
      <dgm:spPr/>
      <dgm:t>
        <a:bodyPr/>
        <a:lstStyle/>
        <a:p>
          <a:endParaRPr lang="en-US"/>
        </a:p>
      </dgm:t>
    </dgm:pt>
    <dgm:pt modelId="{61056012-7DDE-4702-9ED9-2A0F9CC2EB5D}">
      <dgm:prSet phldrT="[Text]"/>
      <dgm:spPr/>
      <dgm:t>
        <a:bodyPr/>
        <a:lstStyle/>
        <a:p>
          <a:r>
            <a:rPr lang="he-IL" dirty="0" err="1">
              <a:solidFill>
                <a:schemeClr val="bg1"/>
              </a:solidFill>
            </a:rPr>
            <a:t>אינטרקציה</a:t>
          </a:r>
          <a:r>
            <a:rPr lang="he-IL" dirty="0">
              <a:solidFill>
                <a:schemeClr val="bg1"/>
              </a:solidFill>
            </a:rPr>
            <a:t> עם חברה אזרחית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17A027E9-A838-4325-91D9-414F824766C2}" type="parTrans" cxnId="{5F1CB782-AEC0-48FF-B32C-C5AB275A3536}">
      <dgm:prSet/>
      <dgm:spPr/>
      <dgm:t>
        <a:bodyPr/>
        <a:lstStyle/>
        <a:p>
          <a:endParaRPr lang="en-US"/>
        </a:p>
      </dgm:t>
    </dgm:pt>
    <dgm:pt modelId="{574B496D-4449-41F3-8764-E8B5205C5E8F}" type="sibTrans" cxnId="{5F1CB782-AEC0-48FF-B32C-C5AB275A3536}">
      <dgm:prSet/>
      <dgm:spPr/>
      <dgm:t>
        <a:bodyPr/>
        <a:lstStyle/>
        <a:p>
          <a:endParaRPr lang="en-US"/>
        </a:p>
      </dgm:t>
    </dgm:pt>
    <dgm:pt modelId="{397C8C3C-D87B-4B77-B12E-010EE852126E}">
      <dgm:prSet phldrT="[Text]"/>
      <dgm:spPr/>
      <dgm:t>
        <a:bodyPr/>
        <a:lstStyle/>
        <a:p>
          <a:r>
            <a:rPr lang="he-IL" dirty="0">
              <a:solidFill>
                <a:srgbClr val="FF0000"/>
              </a:solidFill>
            </a:rPr>
            <a:t>ללא</a:t>
          </a:r>
          <a:r>
            <a:rPr lang="he-IL" dirty="0">
              <a:solidFill>
                <a:schemeClr val="bg1"/>
              </a:solidFill>
            </a:rPr>
            <a:t> שיתוף פעולה</a:t>
          </a:r>
          <a:endParaRPr lang="en-US" dirty="0">
            <a:solidFill>
              <a:schemeClr val="bg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4C98A5E4-26AC-4C9F-80A0-D089C2415B10}" type="parTrans" cxnId="{BC36B8BA-5404-43F5-8CF3-B010650993E9}">
      <dgm:prSet/>
      <dgm:spPr/>
      <dgm:t>
        <a:bodyPr/>
        <a:lstStyle/>
        <a:p>
          <a:endParaRPr lang="en-US"/>
        </a:p>
      </dgm:t>
    </dgm:pt>
    <dgm:pt modelId="{137B082C-5764-4D7D-8803-4FA7DBF3FCFF}" type="sibTrans" cxnId="{BC36B8BA-5404-43F5-8CF3-B010650993E9}">
      <dgm:prSet/>
      <dgm:spPr/>
      <dgm:t>
        <a:bodyPr/>
        <a:lstStyle/>
        <a:p>
          <a:endParaRPr lang="en-US"/>
        </a:p>
      </dgm:t>
    </dgm:pt>
    <dgm:pt modelId="{12503DC6-68B3-44BC-A7F9-EB55007FEFDF}" type="pres">
      <dgm:prSet presAssocID="{A2015EEB-A490-4DA8-9548-FB522A67196B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7534888-640E-417E-8133-C23C88E0E098}" type="pres">
      <dgm:prSet presAssocID="{A2015EEB-A490-4DA8-9548-FB522A67196B}" presName="hierFlow" presStyleCnt="0"/>
      <dgm:spPr/>
    </dgm:pt>
    <dgm:pt modelId="{74158499-4051-46BE-9D66-318236F5F390}" type="pres">
      <dgm:prSet presAssocID="{A2015EEB-A490-4DA8-9548-FB522A67196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7F32BE20-3423-4856-A48F-902302D824C4}" type="pres">
      <dgm:prSet presAssocID="{0CC2C7E5-B9F6-4DD7-AAD8-46FE0D34928A}" presName="Name14" presStyleCnt="0"/>
      <dgm:spPr/>
    </dgm:pt>
    <dgm:pt modelId="{7DB54A81-D77B-42ED-98F1-FFFAFE3DAEB0}" type="pres">
      <dgm:prSet presAssocID="{0CC2C7E5-B9F6-4DD7-AAD8-46FE0D34928A}" presName="level1Shape" presStyleLbl="node0" presStyleIdx="0" presStyleCnt="1" custScaleY="64835">
        <dgm:presLayoutVars>
          <dgm:chPref val="3"/>
        </dgm:presLayoutVars>
      </dgm:prSet>
      <dgm:spPr/>
    </dgm:pt>
    <dgm:pt modelId="{475B72EC-FDF5-4FC5-BFF9-00144722D85C}" type="pres">
      <dgm:prSet presAssocID="{0CC2C7E5-B9F6-4DD7-AAD8-46FE0D34928A}" presName="hierChild2" presStyleCnt="0"/>
      <dgm:spPr/>
    </dgm:pt>
    <dgm:pt modelId="{2D13978B-2D81-419B-B287-A1FB3B478687}" type="pres">
      <dgm:prSet presAssocID="{37276CAD-0E86-4F97-A2DC-9C3A71A7A02A}" presName="Name19" presStyleLbl="parChTrans1D2" presStyleIdx="0" presStyleCnt="3"/>
      <dgm:spPr/>
    </dgm:pt>
    <dgm:pt modelId="{C766CF27-3465-4A60-8445-6A4F176F2D77}" type="pres">
      <dgm:prSet presAssocID="{4A8C5099-0DEF-4650-AE54-7A2952407469}" presName="Name21" presStyleCnt="0"/>
      <dgm:spPr/>
    </dgm:pt>
    <dgm:pt modelId="{BAFD95F0-79BD-42A7-8BB3-B77516BF616F}" type="pres">
      <dgm:prSet presAssocID="{4A8C5099-0DEF-4650-AE54-7A2952407469}" presName="level2Shape" presStyleLbl="node2" presStyleIdx="0" presStyleCnt="3"/>
      <dgm:spPr/>
    </dgm:pt>
    <dgm:pt modelId="{403458DC-601C-4FAF-9472-AA6C699231AC}" type="pres">
      <dgm:prSet presAssocID="{4A8C5099-0DEF-4650-AE54-7A2952407469}" presName="hierChild3" presStyleCnt="0"/>
      <dgm:spPr/>
    </dgm:pt>
    <dgm:pt modelId="{6452D915-2E72-49A6-9100-EF3C74DE2388}" type="pres">
      <dgm:prSet presAssocID="{7E556415-D981-4CA8-9772-01C5E15DA9E0}" presName="Name19" presStyleLbl="parChTrans1D3" presStyleIdx="0" presStyleCnt="6"/>
      <dgm:spPr/>
    </dgm:pt>
    <dgm:pt modelId="{6BB912C3-1760-43FC-A403-8A06232A38B9}" type="pres">
      <dgm:prSet presAssocID="{A0AFFA06-40F3-4031-8987-5EA1CC085CDA}" presName="Name21" presStyleCnt="0"/>
      <dgm:spPr/>
    </dgm:pt>
    <dgm:pt modelId="{42F9095A-54CB-40CC-BD3E-CA6A8905E7C9}" type="pres">
      <dgm:prSet presAssocID="{A0AFFA06-40F3-4031-8987-5EA1CC085CDA}" presName="level2Shape" presStyleLbl="node3" presStyleIdx="0" presStyleCnt="6"/>
      <dgm:spPr/>
    </dgm:pt>
    <dgm:pt modelId="{C52054C3-DBD6-4934-B844-BB2B4C10B09D}" type="pres">
      <dgm:prSet presAssocID="{A0AFFA06-40F3-4031-8987-5EA1CC085CDA}" presName="hierChild3" presStyleCnt="0"/>
      <dgm:spPr/>
    </dgm:pt>
    <dgm:pt modelId="{38209B9D-2150-40D6-9802-0D8509270CB0}" type="pres">
      <dgm:prSet presAssocID="{570283D0-6728-48E2-A2A0-52A641779197}" presName="Name19" presStyleLbl="parChTrans1D3" presStyleIdx="1" presStyleCnt="6"/>
      <dgm:spPr/>
    </dgm:pt>
    <dgm:pt modelId="{E10FAAEA-85D1-43D6-81BE-8ABFC1B1C8DD}" type="pres">
      <dgm:prSet presAssocID="{814E9E56-E579-430A-B461-F29773EAA98B}" presName="Name21" presStyleCnt="0"/>
      <dgm:spPr/>
    </dgm:pt>
    <dgm:pt modelId="{156ED361-7511-45AB-B860-5A9D49AD4730}" type="pres">
      <dgm:prSet presAssocID="{814E9E56-E579-430A-B461-F29773EAA98B}" presName="level2Shape" presStyleLbl="node3" presStyleIdx="1" presStyleCnt="6"/>
      <dgm:spPr/>
    </dgm:pt>
    <dgm:pt modelId="{24076B78-CE41-4785-947C-6882DDA63C03}" type="pres">
      <dgm:prSet presAssocID="{814E9E56-E579-430A-B461-F29773EAA98B}" presName="hierChild3" presStyleCnt="0"/>
      <dgm:spPr/>
    </dgm:pt>
    <dgm:pt modelId="{817ECB7A-D3B0-45BE-BD86-85A677287380}" type="pres">
      <dgm:prSet presAssocID="{50FF5157-ECFE-4995-84F6-1FA180986A57}" presName="Name19" presStyleLbl="parChTrans1D2" presStyleIdx="1" presStyleCnt="3"/>
      <dgm:spPr/>
    </dgm:pt>
    <dgm:pt modelId="{CCD15A80-028B-4125-BCD4-2022050C60D3}" type="pres">
      <dgm:prSet presAssocID="{7794350A-0351-4B30-943A-6FCA9F71BD56}" presName="Name21" presStyleCnt="0"/>
      <dgm:spPr/>
    </dgm:pt>
    <dgm:pt modelId="{AB5394C3-AE81-451A-BCB0-C91C64941DEE}" type="pres">
      <dgm:prSet presAssocID="{7794350A-0351-4B30-943A-6FCA9F71BD56}" presName="level2Shape" presStyleLbl="node2" presStyleIdx="1" presStyleCnt="3"/>
      <dgm:spPr/>
    </dgm:pt>
    <dgm:pt modelId="{FC6EE076-C9DB-4A0C-8D41-EED900A28399}" type="pres">
      <dgm:prSet presAssocID="{7794350A-0351-4B30-943A-6FCA9F71BD56}" presName="hierChild3" presStyleCnt="0"/>
      <dgm:spPr/>
    </dgm:pt>
    <dgm:pt modelId="{A3640476-2FC9-4E33-9A9C-8E6381C375EC}" type="pres">
      <dgm:prSet presAssocID="{CD489836-5ABF-4620-908A-10658BC789D9}" presName="Name19" presStyleLbl="parChTrans1D3" presStyleIdx="2" presStyleCnt="6"/>
      <dgm:spPr/>
    </dgm:pt>
    <dgm:pt modelId="{7201918E-3D23-4899-AF20-4254D5639B16}" type="pres">
      <dgm:prSet presAssocID="{B5969E48-C82B-4B73-B07E-BC0341AD78D3}" presName="Name21" presStyleCnt="0"/>
      <dgm:spPr/>
    </dgm:pt>
    <dgm:pt modelId="{2D977AF9-E8DC-4765-8E01-AF911ED4C95C}" type="pres">
      <dgm:prSet presAssocID="{B5969E48-C82B-4B73-B07E-BC0341AD78D3}" presName="level2Shape" presStyleLbl="node3" presStyleIdx="2" presStyleCnt="6"/>
      <dgm:spPr/>
    </dgm:pt>
    <dgm:pt modelId="{63EAA672-1F89-4DA7-AF12-E9B006C608FD}" type="pres">
      <dgm:prSet presAssocID="{B5969E48-C82B-4B73-B07E-BC0341AD78D3}" presName="hierChild3" presStyleCnt="0"/>
      <dgm:spPr/>
    </dgm:pt>
    <dgm:pt modelId="{73C3A741-B5B6-4FB7-93CD-1169B8DCB1CB}" type="pres">
      <dgm:prSet presAssocID="{0738E8FC-B6E6-4516-B155-A1D1A2328F23}" presName="Name19" presStyleLbl="parChTrans1D3" presStyleIdx="3" presStyleCnt="6"/>
      <dgm:spPr/>
    </dgm:pt>
    <dgm:pt modelId="{5FC92544-468F-496D-803E-584130280043}" type="pres">
      <dgm:prSet presAssocID="{5D4AABD3-DDF5-4227-8B4C-BAFEF97B3191}" presName="Name21" presStyleCnt="0"/>
      <dgm:spPr/>
    </dgm:pt>
    <dgm:pt modelId="{BEBCEADC-8C7B-436E-A43B-97C416D655E9}" type="pres">
      <dgm:prSet presAssocID="{5D4AABD3-DDF5-4227-8B4C-BAFEF97B3191}" presName="level2Shape" presStyleLbl="node3" presStyleIdx="3" presStyleCnt="6"/>
      <dgm:spPr/>
    </dgm:pt>
    <dgm:pt modelId="{A53C4F9C-E517-4655-860F-AEE8D9B81A47}" type="pres">
      <dgm:prSet presAssocID="{5D4AABD3-DDF5-4227-8B4C-BAFEF97B3191}" presName="hierChild3" presStyleCnt="0"/>
      <dgm:spPr/>
    </dgm:pt>
    <dgm:pt modelId="{0E7486FB-4D22-423E-9168-A76D710D1F55}" type="pres">
      <dgm:prSet presAssocID="{17A027E9-A838-4325-91D9-414F824766C2}" presName="Name19" presStyleLbl="parChTrans1D2" presStyleIdx="2" presStyleCnt="3"/>
      <dgm:spPr/>
    </dgm:pt>
    <dgm:pt modelId="{265F4694-E5CF-4139-BB08-ABFF3A7948A1}" type="pres">
      <dgm:prSet presAssocID="{61056012-7DDE-4702-9ED9-2A0F9CC2EB5D}" presName="Name21" presStyleCnt="0"/>
      <dgm:spPr/>
    </dgm:pt>
    <dgm:pt modelId="{53427AC3-C97B-4CCE-A56D-BC925E49C76C}" type="pres">
      <dgm:prSet presAssocID="{61056012-7DDE-4702-9ED9-2A0F9CC2EB5D}" presName="level2Shape" presStyleLbl="node2" presStyleIdx="2" presStyleCnt="3"/>
      <dgm:spPr/>
    </dgm:pt>
    <dgm:pt modelId="{F5377A91-9C70-42E3-8698-FCFA27E16568}" type="pres">
      <dgm:prSet presAssocID="{61056012-7DDE-4702-9ED9-2A0F9CC2EB5D}" presName="hierChild3" presStyleCnt="0"/>
      <dgm:spPr/>
    </dgm:pt>
    <dgm:pt modelId="{E61613D4-0B5B-4A89-813E-690A145204DE}" type="pres">
      <dgm:prSet presAssocID="{DCCF2B49-D8AE-4796-9320-CF1451A07674}" presName="Name19" presStyleLbl="parChTrans1D3" presStyleIdx="4" presStyleCnt="6"/>
      <dgm:spPr/>
    </dgm:pt>
    <dgm:pt modelId="{D37D1B9E-274A-4EF2-AD32-2A09AFA00885}" type="pres">
      <dgm:prSet presAssocID="{6BC462FF-5915-4623-ACF3-DFF5C889C869}" presName="Name21" presStyleCnt="0"/>
      <dgm:spPr/>
    </dgm:pt>
    <dgm:pt modelId="{B2ED82D6-E076-4951-807F-7A1A8673B5F6}" type="pres">
      <dgm:prSet presAssocID="{6BC462FF-5915-4623-ACF3-DFF5C889C869}" presName="level2Shape" presStyleLbl="node3" presStyleIdx="4" presStyleCnt="6"/>
      <dgm:spPr/>
    </dgm:pt>
    <dgm:pt modelId="{F9E9B130-5285-41DE-B7CF-CD97C66712A3}" type="pres">
      <dgm:prSet presAssocID="{6BC462FF-5915-4623-ACF3-DFF5C889C869}" presName="hierChild3" presStyleCnt="0"/>
      <dgm:spPr/>
    </dgm:pt>
    <dgm:pt modelId="{D8A3C861-96C8-4613-97D3-E0A969DE1EC0}" type="pres">
      <dgm:prSet presAssocID="{4C98A5E4-26AC-4C9F-80A0-D089C2415B10}" presName="Name19" presStyleLbl="parChTrans1D3" presStyleIdx="5" presStyleCnt="6"/>
      <dgm:spPr/>
    </dgm:pt>
    <dgm:pt modelId="{11467CF1-E03F-47E2-8FD2-9D9521EF66A3}" type="pres">
      <dgm:prSet presAssocID="{397C8C3C-D87B-4B77-B12E-010EE852126E}" presName="Name21" presStyleCnt="0"/>
      <dgm:spPr/>
    </dgm:pt>
    <dgm:pt modelId="{9DC8280F-2FE5-4C3C-BDAB-F4743B2C2969}" type="pres">
      <dgm:prSet presAssocID="{397C8C3C-D87B-4B77-B12E-010EE852126E}" presName="level2Shape" presStyleLbl="node3" presStyleIdx="5" presStyleCnt="6"/>
      <dgm:spPr/>
    </dgm:pt>
    <dgm:pt modelId="{6D7674E6-71FD-494F-A10D-458DF336BC4D}" type="pres">
      <dgm:prSet presAssocID="{397C8C3C-D87B-4B77-B12E-010EE852126E}" presName="hierChild3" presStyleCnt="0"/>
      <dgm:spPr/>
    </dgm:pt>
    <dgm:pt modelId="{3CBD523A-1B64-489C-8F53-3009403C1BEB}" type="pres">
      <dgm:prSet presAssocID="{A2015EEB-A490-4DA8-9548-FB522A67196B}" presName="bgShapesFlow" presStyleCnt="0"/>
      <dgm:spPr/>
    </dgm:pt>
  </dgm:ptLst>
  <dgm:cxnLst>
    <dgm:cxn modelId="{D3965D0D-7B07-4736-A0C5-80C3A8FDC534}" type="presOf" srcId="{814E9E56-E579-430A-B461-F29773EAA98B}" destId="{156ED361-7511-45AB-B860-5A9D49AD4730}" srcOrd="0" destOrd="0" presId="urn:microsoft.com/office/officeart/2005/8/layout/hierarchy6"/>
    <dgm:cxn modelId="{D15B0521-E1A5-440A-BEEA-09E2FABDD90C}" type="presOf" srcId="{17A027E9-A838-4325-91D9-414F824766C2}" destId="{0E7486FB-4D22-423E-9168-A76D710D1F55}" srcOrd="0" destOrd="0" presId="urn:microsoft.com/office/officeart/2005/8/layout/hierarchy6"/>
    <dgm:cxn modelId="{A3AEFC2D-3890-4647-89C2-B48A9F550D8C}" type="presOf" srcId="{0738E8FC-B6E6-4516-B155-A1D1A2328F23}" destId="{73C3A741-B5B6-4FB7-93CD-1169B8DCB1CB}" srcOrd="0" destOrd="0" presId="urn:microsoft.com/office/officeart/2005/8/layout/hierarchy6"/>
    <dgm:cxn modelId="{ECB96E3B-7D90-42B3-BA6A-AF1D79B1D463}" type="presOf" srcId="{397C8C3C-D87B-4B77-B12E-010EE852126E}" destId="{9DC8280F-2FE5-4C3C-BDAB-F4743B2C2969}" srcOrd="0" destOrd="0" presId="urn:microsoft.com/office/officeart/2005/8/layout/hierarchy6"/>
    <dgm:cxn modelId="{C1F31F3C-0F97-41F1-9344-07FE4871FD57}" srcId="{0CC2C7E5-B9F6-4DD7-AAD8-46FE0D34928A}" destId="{7794350A-0351-4B30-943A-6FCA9F71BD56}" srcOrd="1" destOrd="0" parTransId="{50FF5157-ECFE-4995-84F6-1FA180986A57}" sibTransId="{6E915CB9-51D3-426E-8BCC-313808F223AF}"/>
    <dgm:cxn modelId="{2DB85442-9C96-4F95-8E78-EADE672306B1}" type="presOf" srcId="{A0AFFA06-40F3-4031-8987-5EA1CC085CDA}" destId="{42F9095A-54CB-40CC-BD3E-CA6A8905E7C9}" srcOrd="0" destOrd="0" presId="urn:microsoft.com/office/officeart/2005/8/layout/hierarchy6"/>
    <dgm:cxn modelId="{79AEC863-5E31-4FD1-B00B-4BE542CB419B}" type="presOf" srcId="{4A8C5099-0DEF-4650-AE54-7A2952407469}" destId="{BAFD95F0-79BD-42A7-8BB3-B77516BF616F}" srcOrd="0" destOrd="0" presId="urn:microsoft.com/office/officeart/2005/8/layout/hierarchy6"/>
    <dgm:cxn modelId="{D12AE16A-14C9-4C4C-802D-8D62DF3A3A4C}" type="presOf" srcId="{37276CAD-0E86-4F97-A2DC-9C3A71A7A02A}" destId="{2D13978B-2D81-419B-B287-A1FB3B478687}" srcOrd="0" destOrd="0" presId="urn:microsoft.com/office/officeart/2005/8/layout/hierarchy6"/>
    <dgm:cxn modelId="{DA45184B-4C45-4A41-8475-7E555BEB76AE}" type="presOf" srcId="{61056012-7DDE-4702-9ED9-2A0F9CC2EB5D}" destId="{53427AC3-C97B-4CCE-A56D-BC925E49C76C}" srcOrd="0" destOrd="0" presId="urn:microsoft.com/office/officeart/2005/8/layout/hierarchy6"/>
    <dgm:cxn modelId="{587FEF4D-724D-4CBB-A4BB-9B56F932F27E}" srcId="{4A8C5099-0DEF-4650-AE54-7A2952407469}" destId="{814E9E56-E579-430A-B461-F29773EAA98B}" srcOrd="1" destOrd="0" parTransId="{570283D0-6728-48E2-A2A0-52A641779197}" sibTransId="{640DED50-BCB8-44EE-BA9B-B747B74B6FB8}"/>
    <dgm:cxn modelId="{FDE34675-F04A-4D06-A01F-B9EB09D39AE7}" srcId="{7794350A-0351-4B30-943A-6FCA9F71BD56}" destId="{5D4AABD3-DDF5-4227-8B4C-BAFEF97B3191}" srcOrd="1" destOrd="0" parTransId="{0738E8FC-B6E6-4516-B155-A1D1A2328F23}" sibTransId="{B40B823E-C714-4D7C-86FB-F30CE553451B}"/>
    <dgm:cxn modelId="{0F74D278-FF0C-499F-8503-8EB5FDBA35A7}" srcId="{4A8C5099-0DEF-4650-AE54-7A2952407469}" destId="{A0AFFA06-40F3-4031-8987-5EA1CC085CDA}" srcOrd="0" destOrd="0" parTransId="{7E556415-D981-4CA8-9772-01C5E15DA9E0}" sibTransId="{9E13A446-495F-4ECA-A213-9F626FFADA66}"/>
    <dgm:cxn modelId="{4AE59580-D5E4-4471-8574-1AA653F91A45}" type="presOf" srcId="{CD489836-5ABF-4620-908A-10658BC789D9}" destId="{A3640476-2FC9-4E33-9A9C-8E6381C375EC}" srcOrd="0" destOrd="0" presId="urn:microsoft.com/office/officeart/2005/8/layout/hierarchy6"/>
    <dgm:cxn modelId="{22630281-5F31-4694-A778-42F8C553D3CE}" srcId="{A2015EEB-A490-4DA8-9548-FB522A67196B}" destId="{0CC2C7E5-B9F6-4DD7-AAD8-46FE0D34928A}" srcOrd="0" destOrd="0" parTransId="{AC7A2B40-2F9C-4079-9D00-B3CA133950C7}" sibTransId="{4D672749-E2DF-47E4-8A5E-61AB8226E23E}"/>
    <dgm:cxn modelId="{5F1CB782-AEC0-48FF-B32C-C5AB275A3536}" srcId="{0CC2C7E5-B9F6-4DD7-AAD8-46FE0D34928A}" destId="{61056012-7DDE-4702-9ED9-2A0F9CC2EB5D}" srcOrd="2" destOrd="0" parTransId="{17A027E9-A838-4325-91D9-414F824766C2}" sibTransId="{574B496D-4449-41F3-8764-E8B5205C5E8F}"/>
    <dgm:cxn modelId="{EB3E3C83-1880-419D-A295-756BD70C6773}" type="presOf" srcId="{7E556415-D981-4CA8-9772-01C5E15DA9E0}" destId="{6452D915-2E72-49A6-9100-EF3C74DE2388}" srcOrd="0" destOrd="0" presId="urn:microsoft.com/office/officeart/2005/8/layout/hierarchy6"/>
    <dgm:cxn modelId="{56433688-96F2-4105-B4B6-4DF97B218FCC}" type="presOf" srcId="{4C98A5E4-26AC-4C9F-80A0-D089C2415B10}" destId="{D8A3C861-96C8-4613-97D3-E0A969DE1EC0}" srcOrd="0" destOrd="0" presId="urn:microsoft.com/office/officeart/2005/8/layout/hierarchy6"/>
    <dgm:cxn modelId="{A546F88B-6745-4E54-A48C-0EC075485129}" srcId="{7794350A-0351-4B30-943A-6FCA9F71BD56}" destId="{B5969E48-C82B-4B73-B07E-BC0341AD78D3}" srcOrd="0" destOrd="0" parTransId="{CD489836-5ABF-4620-908A-10658BC789D9}" sibTransId="{34FB1786-7668-4A1C-9AF4-E3DDF960F0D1}"/>
    <dgm:cxn modelId="{85C1B68E-9F73-420F-9D26-D39F4D9A70DE}" type="presOf" srcId="{A2015EEB-A490-4DA8-9548-FB522A67196B}" destId="{12503DC6-68B3-44BC-A7F9-EB55007FEFDF}" srcOrd="0" destOrd="0" presId="urn:microsoft.com/office/officeart/2005/8/layout/hierarchy6"/>
    <dgm:cxn modelId="{D9790D9A-CE33-469F-9502-06162C091674}" type="presOf" srcId="{0CC2C7E5-B9F6-4DD7-AAD8-46FE0D34928A}" destId="{7DB54A81-D77B-42ED-98F1-FFFAFE3DAEB0}" srcOrd="0" destOrd="0" presId="urn:microsoft.com/office/officeart/2005/8/layout/hierarchy6"/>
    <dgm:cxn modelId="{734C599F-4404-449D-91EE-99E1FAA868D9}" type="presOf" srcId="{5D4AABD3-DDF5-4227-8B4C-BAFEF97B3191}" destId="{BEBCEADC-8C7B-436E-A43B-97C416D655E9}" srcOrd="0" destOrd="0" presId="urn:microsoft.com/office/officeart/2005/8/layout/hierarchy6"/>
    <dgm:cxn modelId="{A89536B3-A5F3-4035-9B63-8ACD119CA974}" type="presOf" srcId="{50FF5157-ECFE-4995-84F6-1FA180986A57}" destId="{817ECB7A-D3B0-45BE-BD86-85A677287380}" srcOrd="0" destOrd="0" presId="urn:microsoft.com/office/officeart/2005/8/layout/hierarchy6"/>
    <dgm:cxn modelId="{4CAA00B7-866E-45DF-BBE6-59B2E4A7B140}" type="presOf" srcId="{6BC462FF-5915-4623-ACF3-DFF5C889C869}" destId="{B2ED82D6-E076-4951-807F-7A1A8673B5F6}" srcOrd="0" destOrd="0" presId="urn:microsoft.com/office/officeart/2005/8/layout/hierarchy6"/>
    <dgm:cxn modelId="{BC36B8BA-5404-43F5-8CF3-B010650993E9}" srcId="{61056012-7DDE-4702-9ED9-2A0F9CC2EB5D}" destId="{397C8C3C-D87B-4B77-B12E-010EE852126E}" srcOrd="1" destOrd="0" parTransId="{4C98A5E4-26AC-4C9F-80A0-D089C2415B10}" sibTransId="{137B082C-5764-4D7D-8803-4FA7DBF3FCFF}"/>
    <dgm:cxn modelId="{3D3319BB-793F-4A42-A3B4-C0828EA2E6ED}" type="presOf" srcId="{DCCF2B49-D8AE-4796-9320-CF1451A07674}" destId="{E61613D4-0B5B-4A89-813E-690A145204DE}" srcOrd="0" destOrd="0" presId="urn:microsoft.com/office/officeart/2005/8/layout/hierarchy6"/>
    <dgm:cxn modelId="{AE49E3C1-8BA7-40AD-8BBE-4C4615C4B468}" srcId="{0CC2C7E5-B9F6-4DD7-AAD8-46FE0D34928A}" destId="{4A8C5099-0DEF-4650-AE54-7A2952407469}" srcOrd="0" destOrd="0" parTransId="{37276CAD-0E86-4F97-A2DC-9C3A71A7A02A}" sibTransId="{1A4BCE3E-50D5-433F-AC48-4264F9677CBB}"/>
    <dgm:cxn modelId="{7F5594CD-2E16-4108-BEAA-C86ED82B39FD}" srcId="{61056012-7DDE-4702-9ED9-2A0F9CC2EB5D}" destId="{6BC462FF-5915-4623-ACF3-DFF5C889C869}" srcOrd="0" destOrd="0" parTransId="{DCCF2B49-D8AE-4796-9320-CF1451A07674}" sibTransId="{961A5A7F-3CEF-45CA-A19E-D7EFE80D81CD}"/>
    <dgm:cxn modelId="{B53BAED2-3301-4E94-BEC7-E62E2FADB03C}" type="presOf" srcId="{B5969E48-C82B-4B73-B07E-BC0341AD78D3}" destId="{2D977AF9-E8DC-4765-8E01-AF911ED4C95C}" srcOrd="0" destOrd="0" presId="urn:microsoft.com/office/officeart/2005/8/layout/hierarchy6"/>
    <dgm:cxn modelId="{84C8EAE4-3F31-46F2-BFAD-1E2CF180FB01}" type="presOf" srcId="{7794350A-0351-4B30-943A-6FCA9F71BD56}" destId="{AB5394C3-AE81-451A-BCB0-C91C64941DEE}" srcOrd="0" destOrd="0" presId="urn:microsoft.com/office/officeart/2005/8/layout/hierarchy6"/>
    <dgm:cxn modelId="{A29444EE-9BC3-44C1-AFE4-325933AC5303}" type="presOf" srcId="{570283D0-6728-48E2-A2A0-52A641779197}" destId="{38209B9D-2150-40D6-9802-0D8509270CB0}" srcOrd="0" destOrd="0" presId="urn:microsoft.com/office/officeart/2005/8/layout/hierarchy6"/>
    <dgm:cxn modelId="{679394A0-E94B-40F8-BC31-318E2F105A73}" type="presParOf" srcId="{12503DC6-68B3-44BC-A7F9-EB55007FEFDF}" destId="{47534888-640E-417E-8133-C23C88E0E098}" srcOrd="0" destOrd="0" presId="urn:microsoft.com/office/officeart/2005/8/layout/hierarchy6"/>
    <dgm:cxn modelId="{3856EB6D-9278-4CEA-B6EC-B7861477FF59}" type="presParOf" srcId="{47534888-640E-417E-8133-C23C88E0E098}" destId="{74158499-4051-46BE-9D66-318236F5F390}" srcOrd="0" destOrd="0" presId="urn:microsoft.com/office/officeart/2005/8/layout/hierarchy6"/>
    <dgm:cxn modelId="{A44BA698-4FAA-4030-855C-2295E58B4B0C}" type="presParOf" srcId="{74158499-4051-46BE-9D66-318236F5F390}" destId="{7F32BE20-3423-4856-A48F-902302D824C4}" srcOrd="0" destOrd="0" presId="urn:microsoft.com/office/officeart/2005/8/layout/hierarchy6"/>
    <dgm:cxn modelId="{017F54EC-B4AF-4DA3-A1A8-B3B506EE3229}" type="presParOf" srcId="{7F32BE20-3423-4856-A48F-902302D824C4}" destId="{7DB54A81-D77B-42ED-98F1-FFFAFE3DAEB0}" srcOrd="0" destOrd="0" presId="urn:microsoft.com/office/officeart/2005/8/layout/hierarchy6"/>
    <dgm:cxn modelId="{85D8C1B9-D399-4B2B-851B-AC22F14804F5}" type="presParOf" srcId="{7F32BE20-3423-4856-A48F-902302D824C4}" destId="{475B72EC-FDF5-4FC5-BFF9-00144722D85C}" srcOrd="1" destOrd="0" presId="urn:microsoft.com/office/officeart/2005/8/layout/hierarchy6"/>
    <dgm:cxn modelId="{5011D1E2-C3D5-45E5-B891-583572703CBB}" type="presParOf" srcId="{475B72EC-FDF5-4FC5-BFF9-00144722D85C}" destId="{2D13978B-2D81-419B-B287-A1FB3B478687}" srcOrd="0" destOrd="0" presId="urn:microsoft.com/office/officeart/2005/8/layout/hierarchy6"/>
    <dgm:cxn modelId="{FE97A6A7-180D-4D54-AA90-583755CF2808}" type="presParOf" srcId="{475B72EC-FDF5-4FC5-BFF9-00144722D85C}" destId="{C766CF27-3465-4A60-8445-6A4F176F2D77}" srcOrd="1" destOrd="0" presId="urn:microsoft.com/office/officeart/2005/8/layout/hierarchy6"/>
    <dgm:cxn modelId="{14E537DC-90C7-4A09-860E-532BBF6CBBB5}" type="presParOf" srcId="{C766CF27-3465-4A60-8445-6A4F176F2D77}" destId="{BAFD95F0-79BD-42A7-8BB3-B77516BF616F}" srcOrd="0" destOrd="0" presId="urn:microsoft.com/office/officeart/2005/8/layout/hierarchy6"/>
    <dgm:cxn modelId="{DD18B2B6-D9F6-4607-B617-82EC376C9CAD}" type="presParOf" srcId="{C766CF27-3465-4A60-8445-6A4F176F2D77}" destId="{403458DC-601C-4FAF-9472-AA6C699231AC}" srcOrd="1" destOrd="0" presId="urn:microsoft.com/office/officeart/2005/8/layout/hierarchy6"/>
    <dgm:cxn modelId="{1568639B-0191-404A-A278-D275EDEED89A}" type="presParOf" srcId="{403458DC-601C-4FAF-9472-AA6C699231AC}" destId="{6452D915-2E72-49A6-9100-EF3C74DE2388}" srcOrd="0" destOrd="0" presId="urn:microsoft.com/office/officeart/2005/8/layout/hierarchy6"/>
    <dgm:cxn modelId="{EBF90881-6A3A-4B99-8C5B-6B6B616E2186}" type="presParOf" srcId="{403458DC-601C-4FAF-9472-AA6C699231AC}" destId="{6BB912C3-1760-43FC-A403-8A06232A38B9}" srcOrd="1" destOrd="0" presId="urn:microsoft.com/office/officeart/2005/8/layout/hierarchy6"/>
    <dgm:cxn modelId="{5DEE441E-3618-4933-AD62-858BAF59F3BB}" type="presParOf" srcId="{6BB912C3-1760-43FC-A403-8A06232A38B9}" destId="{42F9095A-54CB-40CC-BD3E-CA6A8905E7C9}" srcOrd="0" destOrd="0" presId="urn:microsoft.com/office/officeart/2005/8/layout/hierarchy6"/>
    <dgm:cxn modelId="{3162F315-96E6-4BD3-AF10-22E7D22D0C41}" type="presParOf" srcId="{6BB912C3-1760-43FC-A403-8A06232A38B9}" destId="{C52054C3-DBD6-4934-B844-BB2B4C10B09D}" srcOrd="1" destOrd="0" presId="urn:microsoft.com/office/officeart/2005/8/layout/hierarchy6"/>
    <dgm:cxn modelId="{3EEBAFF9-3D46-4EE2-913E-797E590B72D4}" type="presParOf" srcId="{403458DC-601C-4FAF-9472-AA6C699231AC}" destId="{38209B9D-2150-40D6-9802-0D8509270CB0}" srcOrd="2" destOrd="0" presId="urn:microsoft.com/office/officeart/2005/8/layout/hierarchy6"/>
    <dgm:cxn modelId="{3BB4FADF-FF97-432E-999A-6B8251701632}" type="presParOf" srcId="{403458DC-601C-4FAF-9472-AA6C699231AC}" destId="{E10FAAEA-85D1-43D6-81BE-8ABFC1B1C8DD}" srcOrd="3" destOrd="0" presId="urn:microsoft.com/office/officeart/2005/8/layout/hierarchy6"/>
    <dgm:cxn modelId="{51F72D46-E3CC-4493-93AB-84682D9EF9AA}" type="presParOf" srcId="{E10FAAEA-85D1-43D6-81BE-8ABFC1B1C8DD}" destId="{156ED361-7511-45AB-B860-5A9D49AD4730}" srcOrd="0" destOrd="0" presId="urn:microsoft.com/office/officeart/2005/8/layout/hierarchy6"/>
    <dgm:cxn modelId="{04DACE65-A8A0-4F78-BFAF-E63455151106}" type="presParOf" srcId="{E10FAAEA-85D1-43D6-81BE-8ABFC1B1C8DD}" destId="{24076B78-CE41-4785-947C-6882DDA63C03}" srcOrd="1" destOrd="0" presId="urn:microsoft.com/office/officeart/2005/8/layout/hierarchy6"/>
    <dgm:cxn modelId="{34F1A6A3-A35F-48DB-877D-D9C6BAD6AA71}" type="presParOf" srcId="{475B72EC-FDF5-4FC5-BFF9-00144722D85C}" destId="{817ECB7A-D3B0-45BE-BD86-85A677287380}" srcOrd="2" destOrd="0" presId="urn:microsoft.com/office/officeart/2005/8/layout/hierarchy6"/>
    <dgm:cxn modelId="{E6AFD55E-0B6E-42C9-8BF8-50E6697296C3}" type="presParOf" srcId="{475B72EC-FDF5-4FC5-BFF9-00144722D85C}" destId="{CCD15A80-028B-4125-BCD4-2022050C60D3}" srcOrd="3" destOrd="0" presId="urn:microsoft.com/office/officeart/2005/8/layout/hierarchy6"/>
    <dgm:cxn modelId="{2C75AFEB-FA65-4968-A5EC-08E8AD91B2B8}" type="presParOf" srcId="{CCD15A80-028B-4125-BCD4-2022050C60D3}" destId="{AB5394C3-AE81-451A-BCB0-C91C64941DEE}" srcOrd="0" destOrd="0" presId="urn:microsoft.com/office/officeart/2005/8/layout/hierarchy6"/>
    <dgm:cxn modelId="{B590E812-A3FB-4922-AC07-975C5EE6FE67}" type="presParOf" srcId="{CCD15A80-028B-4125-BCD4-2022050C60D3}" destId="{FC6EE076-C9DB-4A0C-8D41-EED900A28399}" srcOrd="1" destOrd="0" presId="urn:microsoft.com/office/officeart/2005/8/layout/hierarchy6"/>
    <dgm:cxn modelId="{5CC0D6E2-42C6-4FE2-9E6F-46C3A60EECBF}" type="presParOf" srcId="{FC6EE076-C9DB-4A0C-8D41-EED900A28399}" destId="{A3640476-2FC9-4E33-9A9C-8E6381C375EC}" srcOrd="0" destOrd="0" presId="urn:microsoft.com/office/officeart/2005/8/layout/hierarchy6"/>
    <dgm:cxn modelId="{0464D338-8824-4093-A827-2D27D209E77D}" type="presParOf" srcId="{FC6EE076-C9DB-4A0C-8D41-EED900A28399}" destId="{7201918E-3D23-4899-AF20-4254D5639B16}" srcOrd="1" destOrd="0" presId="urn:microsoft.com/office/officeart/2005/8/layout/hierarchy6"/>
    <dgm:cxn modelId="{0A8CB383-56F0-4367-80B4-2A0CCA272C2C}" type="presParOf" srcId="{7201918E-3D23-4899-AF20-4254D5639B16}" destId="{2D977AF9-E8DC-4765-8E01-AF911ED4C95C}" srcOrd="0" destOrd="0" presId="urn:microsoft.com/office/officeart/2005/8/layout/hierarchy6"/>
    <dgm:cxn modelId="{15D2BFAD-F672-4E4C-AC8C-C19430E689A8}" type="presParOf" srcId="{7201918E-3D23-4899-AF20-4254D5639B16}" destId="{63EAA672-1F89-4DA7-AF12-E9B006C608FD}" srcOrd="1" destOrd="0" presId="urn:microsoft.com/office/officeart/2005/8/layout/hierarchy6"/>
    <dgm:cxn modelId="{56532EAA-ECBC-440F-B4FB-7BF64053D127}" type="presParOf" srcId="{FC6EE076-C9DB-4A0C-8D41-EED900A28399}" destId="{73C3A741-B5B6-4FB7-93CD-1169B8DCB1CB}" srcOrd="2" destOrd="0" presId="urn:microsoft.com/office/officeart/2005/8/layout/hierarchy6"/>
    <dgm:cxn modelId="{4B7010F4-5F7B-4055-8809-47236392FA9C}" type="presParOf" srcId="{FC6EE076-C9DB-4A0C-8D41-EED900A28399}" destId="{5FC92544-468F-496D-803E-584130280043}" srcOrd="3" destOrd="0" presId="urn:microsoft.com/office/officeart/2005/8/layout/hierarchy6"/>
    <dgm:cxn modelId="{5049EB11-3D9D-4207-A84C-8EB423D30FAA}" type="presParOf" srcId="{5FC92544-468F-496D-803E-584130280043}" destId="{BEBCEADC-8C7B-436E-A43B-97C416D655E9}" srcOrd="0" destOrd="0" presId="urn:microsoft.com/office/officeart/2005/8/layout/hierarchy6"/>
    <dgm:cxn modelId="{1C73A5B9-FAED-4ACE-B589-238D700B741A}" type="presParOf" srcId="{5FC92544-468F-496D-803E-584130280043}" destId="{A53C4F9C-E517-4655-860F-AEE8D9B81A47}" srcOrd="1" destOrd="0" presId="urn:microsoft.com/office/officeart/2005/8/layout/hierarchy6"/>
    <dgm:cxn modelId="{978DB939-61EC-44BB-A44A-7910269AC82D}" type="presParOf" srcId="{475B72EC-FDF5-4FC5-BFF9-00144722D85C}" destId="{0E7486FB-4D22-423E-9168-A76D710D1F55}" srcOrd="4" destOrd="0" presId="urn:microsoft.com/office/officeart/2005/8/layout/hierarchy6"/>
    <dgm:cxn modelId="{51918072-4120-4A81-992F-1F2BC699E392}" type="presParOf" srcId="{475B72EC-FDF5-4FC5-BFF9-00144722D85C}" destId="{265F4694-E5CF-4139-BB08-ABFF3A7948A1}" srcOrd="5" destOrd="0" presId="urn:microsoft.com/office/officeart/2005/8/layout/hierarchy6"/>
    <dgm:cxn modelId="{A1B32A5F-2232-44B2-B30D-2614C8F6CA6A}" type="presParOf" srcId="{265F4694-E5CF-4139-BB08-ABFF3A7948A1}" destId="{53427AC3-C97B-4CCE-A56D-BC925E49C76C}" srcOrd="0" destOrd="0" presId="urn:microsoft.com/office/officeart/2005/8/layout/hierarchy6"/>
    <dgm:cxn modelId="{E3FC3D6E-EA1C-4C2F-A896-D248F9B1C14D}" type="presParOf" srcId="{265F4694-E5CF-4139-BB08-ABFF3A7948A1}" destId="{F5377A91-9C70-42E3-8698-FCFA27E16568}" srcOrd="1" destOrd="0" presId="urn:microsoft.com/office/officeart/2005/8/layout/hierarchy6"/>
    <dgm:cxn modelId="{122F6CEC-F7C4-41F1-80BF-BD9510A46298}" type="presParOf" srcId="{F5377A91-9C70-42E3-8698-FCFA27E16568}" destId="{E61613D4-0B5B-4A89-813E-690A145204DE}" srcOrd="0" destOrd="0" presId="urn:microsoft.com/office/officeart/2005/8/layout/hierarchy6"/>
    <dgm:cxn modelId="{988523AB-043F-4C44-B3A2-3D63458C8D78}" type="presParOf" srcId="{F5377A91-9C70-42E3-8698-FCFA27E16568}" destId="{D37D1B9E-274A-4EF2-AD32-2A09AFA00885}" srcOrd="1" destOrd="0" presId="urn:microsoft.com/office/officeart/2005/8/layout/hierarchy6"/>
    <dgm:cxn modelId="{8297197C-7500-44F0-AA4F-1D63299C2F34}" type="presParOf" srcId="{D37D1B9E-274A-4EF2-AD32-2A09AFA00885}" destId="{B2ED82D6-E076-4951-807F-7A1A8673B5F6}" srcOrd="0" destOrd="0" presId="urn:microsoft.com/office/officeart/2005/8/layout/hierarchy6"/>
    <dgm:cxn modelId="{E427BFD9-65CD-432F-A5C4-407F6AFB8B06}" type="presParOf" srcId="{D37D1B9E-274A-4EF2-AD32-2A09AFA00885}" destId="{F9E9B130-5285-41DE-B7CF-CD97C66712A3}" srcOrd="1" destOrd="0" presId="urn:microsoft.com/office/officeart/2005/8/layout/hierarchy6"/>
    <dgm:cxn modelId="{F3F9E39C-8B8A-4195-8BF5-4E18D280333E}" type="presParOf" srcId="{F5377A91-9C70-42E3-8698-FCFA27E16568}" destId="{D8A3C861-96C8-4613-97D3-E0A969DE1EC0}" srcOrd="2" destOrd="0" presId="urn:microsoft.com/office/officeart/2005/8/layout/hierarchy6"/>
    <dgm:cxn modelId="{EF7BB737-FFF1-4B16-B2DD-F9B738685DD7}" type="presParOf" srcId="{F5377A91-9C70-42E3-8698-FCFA27E16568}" destId="{11467CF1-E03F-47E2-8FD2-9D9521EF66A3}" srcOrd="3" destOrd="0" presId="urn:microsoft.com/office/officeart/2005/8/layout/hierarchy6"/>
    <dgm:cxn modelId="{C2F26AFB-7899-454B-AA5A-BF727CE6588C}" type="presParOf" srcId="{11467CF1-E03F-47E2-8FD2-9D9521EF66A3}" destId="{9DC8280F-2FE5-4C3C-BDAB-F4743B2C2969}" srcOrd="0" destOrd="0" presId="urn:microsoft.com/office/officeart/2005/8/layout/hierarchy6"/>
    <dgm:cxn modelId="{4527822C-B047-43B7-B62F-83FB53F86997}" type="presParOf" srcId="{11467CF1-E03F-47E2-8FD2-9D9521EF66A3}" destId="{6D7674E6-71FD-494F-A10D-458DF336BC4D}" srcOrd="1" destOrd="0" presId="urn:microsoft.com/office/officeart/2005/8/layout/hierarchy6"/>
    <dgm:cxn modelId="{6657C251-4492-42CE-8054-7ED919627F19}" type="presParOf" srcId="{12503DC6-68B3-44BC-A7F9-EB55007FEFDF}" destId="{3CBD523A-1B64-489C-8F53-3009403C1BEB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54A81-D77B-42ED-98F1-FFFAFE3DAEB0}">
      <dsp:nvSpPr>
        <dsp:cNvPr id="0" name=""/>
        <dsp:cNvSpPr/>
      </dsp:nvSpPr>
      <dsp:spPr>
        <a:xfrm>
          <a:off x="4779824" y="996012"/>
          <a:ext cx="1470300" cy="6355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>
              <a:solidFill>
                <a:schemeClr val="bg1"/>
              </a:solidFill>
            </a:rPr>
            <a:t>למה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4798438" y="1014626"/>
        <a:ext cx="1433072" cy="598285"/>
      </dsp:txXfrm>
    </dsp:sp>
    <dsp:sp modelId="{2D13978B-2D81-419B-B287-A1FB3B478687}">
      <dsp:nvSpPr>
        <dsp:cNvPr id="0" name=""/>
        <dsp:cNvSpPr/>
      </dsp:nvSpPr>
      <dsp:spPr>
        <a:xfrm>
          <a:off x="5514975" y="1631525"/>
          <a:ext cx="3822782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3822782" y="196040"/>
              </a:lnTo>
              <a:lnTo>
                <a:pt x="3822782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D95F0-79BD-42A7-8BB3-B77516BF616F}">
      <dsp:nvSpPr>
        <dsp:cNvPr id="0" name=""/>
        <dsp:cNvSpPr/>
      </dsp:nvSpPr>
      <dsp:spPr>
        <a:xfrm>
          <a:off x="8602606" y="20236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</a:rPr>
            <a:t>שליטה במה שאין ברירה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8631315" y="2052314"/>
        <a:ext cx="1412882" cy="922782"/>
      </dsp:txXfrm>
    </dsp:sp>
    <dsp:sp modelId="{6452D915-2E72-49A6-9100-EF3C74DE2388}">
      <dsp:nvSpPr>
        <dsp:cNvPr id="0" name=""/>
        <dsp:cNvSpPr/>
      </dsp:nvSpPr>
      <dsp:spPr>
        <a:xfrm>
          <a:off x="9337757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9095A-54CB-40CC-BD3E-CA6A8905E7C9}">
      <dsp:nvSpPr>
        <dsp:cNvPr id="0" name=""/>
        <dsp:cNvSpPr/>
      </dsp:nvSpPr>
      <dsp:spPr>
        <a:xfrm>
          <a:off x="9558302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</a:rPr>
            <a:t>בקשות חוזרות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9587011" y="3424595"/>
        <a:ext cx="1412882" cy="922782"/>
      </dsp:txXfrm>
    </dsp:sp>
    <dsp:sp modelId="{38209B9D-2150-40D6-9802-0D8509270CB0}">
      <dsp:nvSpPr>
        <dsp:cNvPr id="0" name=""/>
        <dsp:cNvSpPr/>
      </dsp:nvSpPr>
      <dsp:spPr>
        <a:xfrm>
          <a:off x="8382061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ED361-7511-45AB-B860-5A9D49AD4730}">
      <dsp:nvSpPr>
        <dsp:cNvPr id="0" name=""/>
        <dsp:cNvSpPr/>
      </dsp:nvSpPr>
      <dsp:spPr>
        <a:xfrm>
          <a:off x="7646911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>
              <a:solidFill>
                <a:schemeClr val="bg1"/>
              </a:solidFill>
            </a:rPr>
            <a:t>פרסום יזום של מידע שעשוי להתבקש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7675620" y="3424595"/>
        <a:ext cx="1412882" cy="922782"/>
      </dsp:txXfrm>
    </dsp:sp>
    <dsp:sp modelId="{817ECB7A-D3B0-45BE-BD86-85A677287380}">
      <dsp:nvSpPr>
        <dsp:cNvPr id="0" name=""/>
        <dsp:cNvSpPr/>
      </dsp:nvSpPr>
      <dsp:spPr>
        <a:xfrm>
          <a:off x="5469254" y="1631525"/>
          <a:ext cx="91440" cy="392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394C3-AE81-451A-BCB0-C91C64941DEE}">
      <dsp:nvSpPr>
        <dsp:cNvPr id="0" name=""/>
        <dsp:cNvSpPr/>
      </dsp:nvSpPr>
      <dsp:spPr>
        <a:xfrm>
          <a:off x="4779824" y="20236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</a:rPr>
            <a:t>יתרונות פנים ארגוניים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4808533" y="2052314"/>
        <a:ext cx="1412882" cy="922782"/>
      </dsp:txXfrm>
    </dsp:sp>
    <dsp:sp modelId="{A3640476-2FC9-4E33-9A9C-8E6381C375EC}">
      <dsp:nvSpPr>
        <dsp:cNvPr id="0" name=""/>
        <dsp:cNvSpPr/>
      </dsp:nvSpPr>
      <dsp:spPr>
        <a:xfrm>
          <a:off x="5514974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77AF9-E8DC-4765-8E01-AF911ED4C95C}">
      <dsp:nvSpPr>
        <dsp:cNvPr id="0" name=""/>
        <dsp:cNvSpPr/>
      </dsp:nvSpPr>
      <dsp:spPr>
        <a:xfrm>
          <a:off x="5735520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</a:rPr>
            <a:t>יצירה ושליטה בשיח ציבורי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5764229" y="3424595"/>
        <a:ext cx="1412882" cy="922782"/>
      </dsp:txXfrm>
    </dsp:sp>
    <dsp:sp modelId="{73C3A741-B5B6-4FB7-93CD-1169B8DCB1CB}">
      <dsp:nvSpPr>
        <dsp:cNvPr id="0" name=""/>
        <dsp:cNvSpPr/>
      </dsp:nvSpPr>
      <dsp:spPr>
        <a:xfrm>
          <a:off x="4559279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BCEADC-8C7B-436E-A43B-97C416D655E9}">
      <dsp:nvSpPr>
        <dsp:cNvPr id="0" name=""/>
        <dsp:cNvSpPr/>
      </dsp:nvSpPr>
      <dsp:spPr>
        <a:xfrm>
          <a:off x="3824128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  <a:cs typeface="+mn-cs"/>
            </a:rPr>
            <a:t>בניית תהליכי עבודה בריאים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3852837" y="3424595"/>
        <a:ext cx="1412882" cy="922782"/>
      </dsp:txXfrm>
    </dsp:sp>
    <dsp:sp modelId="{0E7486FB-4D22-423E-9168-A76D710D1F55}">
      <dsp:nvSpPr>
        <dsp:cNvPr id="0" name=""/>
        <dsp:cNvSpPr/>
      </dsp:nvSpPr>
      <dsp:spPr>
        <a:xfrm>
          <a:off x="1692192" y="1631525"/>
          <a:ext cx="3822782" cy="392080"/>
        </a:xfrm>
        <a:custGeom>
          <a:avLst/>
          <a:gdLst/>
          <a:ahLst/>
          <a:cxnLst/>
          <a:rect l="0" t="0" r="0" b="0"/>
          <a:pathLst>
            <a:path>
              <a:moveTo>
                <a:pt x="3822782" y="0"/>
              </a:moveTo>
              <a:lnTo>
                <a:pt x="3822782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427AC3-C97B-4CCE-A56D-BC925E49C76C}">
      <dsp:nvSpPr>
        <dsp:cNvPr id="0" name=""/>
        <dsp:cNvSpPr/>
      </dsp:nvSpPr>
      <dsp:spPr>
        <a:xfrm>
          <a:off x="957042" y="20236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 err="1">
              <a:solidFill>
                <a:schemeClr val="bg1"/>
              </a:solidFill>
            </a:rPr>
            <a:t>אינטרקציה</a:t>
          </a:r>
          <a:r>
            <a:rPr lang="he-IL" sz="1700" kern="1200" dirty="0">
              <a:solidFill>
                <a:schemeClr val="bg1"/>
              </a:solidFill>
            </a:rPr>
            <a:t> עם חברה אזרחית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985751" y="2052314"/>
        <a:ext cx="1412882" cy="922782"/>
      </dsp:txXfrm>
    </dsp:sp>
    <dsp:sp modelId="{E61613D4-0B5B-4A89-813E-690A145204DE}">
      <dsp:nvSpPr>
        <dsp:cNvPr id="0" name=""/>
        <dsp:cNvSpPr/>
      </dsp:nvSpPr>
      <dsp:spPr>
        <a:xfrm>
          <a:off x="1692192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D82D6-E076-4951-807F-7A1A8673B5F6}">
      <dsp:nvSpPr>
        <dsp:cNvPr id="0" name=""/>
        <dsp:cNvSpPr/>
      </dsp:nvSpPr>
      <dsp:spPr>
        <a:xfrm>
          <a:off x="1912737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</a:rPr>
            <a:t>בשיתוף פעולה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1941446" y="3424595"/>
        <a:ext cx="1412882" cy="922782"/>
      </dsp:txXfrm>
    </dsp:sp>
    <dsp:sp modelId="{D8A3C861-96C8-4613-97D3-E0A969DE1EC0}">
      <dsp:nvSpPr>
        <dsp:cNvPr id="0" name=""/>
        <dsp:cNvSpPr/>
      </dsp:nvSpPr>
      <dsp:spPr>
        <a:xfrm>
          <a:off x="736496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C8280F-2FE5-4C3C-BDAB-F4743B2C2969}">
      <dsp:nvSpPr>
        <dsp:cNvPr id="0" name=""/>
        <dsp:cNvSpPr/>
      </dsp:nvSpPr>
      <dsp:spPr>
        <a:xfrm>
          <a:off x="1346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rgbClr val="FF0000"/>
              </a:solidFill>
            </a:rPr>
            <a:t>ללא</a:t>
          </a:r>
          <a:r>
            <a:rPr lang="he-IL" sz="1700" kern="1200" dirty="0">
              <a:solidFill>
                <a:schemeClr val="bg1"/>
              </a:solidFill>
            </a:rPr>
            <a:t> שיתוף פעולה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30055" y="3424595"/>
        <a:ext cx="1412882" cy="9227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759A-0FAF-4CB7-8090-1BAA4CE3FC3E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400" kern="1200" dirty="0">
              <a:solidFill>
                <a:schemeClr val="bg1"/>
              </a:solidFill>
            </a:rPr>
            <a:t>שליטה במה שאין ברירה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6452D915-2E72-49A6-9100-EF3C74DE2388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9095A-54CB-40CC-BD3E-CA6A8905E7C9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400" kern="1200">
              <a:solidFill>
                <a:schemeClr val="bg1"/>
              </a:solidFill>
            </a:rPr>
            <a:t>בקשות חוזרות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5173329" y="2720208"/>
        <a:ext cx="2741749" cy="1790692"/>
      </dsp:txXfrm>
    </dsp:sp>
    <dsp:sp modelId="{38209B9D-2150-40D6-9802-0D8509270CB0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ED361-7511-45AB-B860-5A9D49AD4730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400" kern="1200">
              <a:solidFill>
                <a:schemeClr val="bg1"/>
              </a:solidFill>
            </a:rPr>
            <a:t>פרסום יזום של מידע שעשוי להתבקש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1464206" y="2720208"/>
        <a:ext cx="2741749" cy="17906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30849-6549-4496-BE76-10AB50BB79BE}">
      <dsp:nvSpPr>
        <dsp:cNvPr id="0" name=""/>
        <dsp:cNvSpPr/>
      </dsp:nvSpPr>
      <dsp:spPr>
        <a:xfrm>
          <a:off x="3267667" y="1540"/>
          <a:ext cx="2857202" cy="1904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 dirty="0">
              <a:solidFill>
                <a:schemeClr val="bg1"/>
              </a:solidFill>
            </a:rPr>
            <a:t>יתרונות פנים ארגוניים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3323457" y="57330"/>
        <a:ext cx="2745622" cy="1793221"/>
      </dsp:txXfrm>
    </dsp:sp>
    <dsp:sp modelId="{A3640476-2FC9-4E33-9A9C-8E6381C375EC}">
      <dsp:nvSpPr>
        <dsp:cNvPr id="0" name=""/>
        <dsp:cNvSpPr/>
      </dsp:nvSpPr>
      <dsp:spPr>
        <a:xfrm>
          <a:off x="4696268" y="1906341"/>
          <a:ext cx="1857181" cy="761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960"/>
              </a:lnTo>
              <a:lnTo>
                <a:pt x="1857181" y="380960"/>
              </a:lnTo>
              <a:lnTo>
                <a:pt x="1857181" y="76192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77AF9-E8DC-4765-8E01-AF911ED4C95C}">
      <dsp:nvSpPr>
        <dsp:cNvPr id="0" name=""/>
        <dsp:cNvSpPr/>
      </dsp:nvSpPr>
      <dsp:spPr>
        <a:xfrm>
          <a:off x="5124848" y="2668262"/>
          <a:ext cx="2857202" cy="1904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 dirty="0">
              <a:solidFill>
                <a:schemeClr val="bg1"/>
              </a:solidFill>
            </a:rPr>
            <a:t>יצירה ושליטה בשיח ציבורי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5180638" y="2724052"/>
        <a:ext cx="2745622" cy="1793221"/>
      </dsp:txXfrm>
    </dsp:sp>
    <dsp:sp modelId="{73C3A741-B5B6-4FB7-93CD-1169B8DCB1CB}">
      <dsp:nvSpPr>
        <dsp:cNvPr id="0" name=""/>
        <dsp:cNvSpPr/>
      </dsp:nvSpPr>
      <dsp:spPr>
        <a:xfrm>
          <a:off x="2839086" y="1906341"/>
          <a:ext cx="1857181" cy="761920"/>
        </a:xfrm>
        <a:custGeom>
          <a:avLst/>
          <a:gdLst/>
          <a:ahLst/>
          <a:cxnLst/>
          <a:rect l="0" t="0" r="0" b="0"/>
          <a:pathLst>
            <a:path>
              <a:moveTo>
                <a:pt x="1857181" y="0"/>
              </a:moveTo>
              <a:lnTo>
                <a:pt x="1857181" y="380960"/>
              </a:lnTo>
              <a:lnTo>
                <a:pt x="0" y="380960"/>
              </a:lnTo>
              <a:lnTo>
                <a:pt x="0" y="76192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BCEADC-8C7B-436E-A43B-97C416D655E9}">
      <dsp:nvSpPr>
        <dsp:cNvPr id="0" name=""/>
        <dsp:cNvSpPr/>
      </dsp:nvSpPr>
      <dsp:spPr>
        <a:xfrm>
          <a:off x="1410485" y="2668262"/>
          <a:ext cx="2857202" cy="19048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 dirty="0">
              <a:solidFill>
                <a:schemeClr val="bg1"/>
              </a:solidFill>
              <a:cs typeface="+mn-cs"/>
            </a:rPr>
            <a:t>בניית תהליכי עבודה בריאים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1466275" y="2724052"/>
        <a:ext cx="2745622" cy="17932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E5B1BF-80DC-43A6-938F-72FBCA5B231A}">
      <dsp:nvSpPr>
        <dsp:cNvPr id="0" name=""/>
        <dsp:cNvSpPr/>
      </dsp:nvSpPr>
      <dsp:spPr>
        <a:xfrm>
          <a:off x="2561166" y="1206500"/>
          <a:ext cx="3005666" cy="3005666"/>
        </a:xfrm>
        <a:prstGeom prst="ellipse">
          <a:avLst/>
        </a:prstGeom>
        <a:solidFill>
          <a:srgbClr val="00B050">
            <a:alpha val="50000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6500" kern="1200" dirty="0"/>
            <a:t>ניהול מידע</a:t>
          </a:r>
          <a:endParaRPr lang="en-US" sz="6500" kern="1200" dirty="0"/>
        </a:p>
      </dsp:txBody>
      <dsp:txXfrm>
        <a:off x="3001336" y="1646670"/>
        <a:ext cx="2125326" cy="2125326"/>
      </dsp:txXfrm>
    </dsp:sp>
    <dsp:sp modelId="{738E61B0-0115-4C9A-B80D-A75295828501}">
      <dsp:nvSpPr>
        <dsp:cNvPr id="0" name=""/>
        <dsp:cNvSpPr/>
      </dsp:nvSpPr>
      <dsp:spPr>
        <a:xfrm>
          <a:off x="3229213" y="-82833"/>
          <a:ext cx="1669572" cy="166957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תקשורת</a:t>
          </a:r>
          <a:endParaRPr lang="en-US" sz="2600" kern="1200" dirty="0"/>
        </a:p>
      </dsp:txBody>
      <dsp:txXfrm>
        <a:off x="3473716" y="161670"/>
        <a:ext cx="1180566" cy="1180566"/>
      </dsp:txXfrm>
    </dsp:sp>
    <dsp:sp modelId="{3015630E-3F5E-4034-ACF8-43B1EFF21110}">
      <dsp:nvSpPr>
        <dsp:cNvPr id="0" name=""/>
        <dsp:cNvSpPr/>
      </dsp:nvSpPr>
      <dsp:spPr>
        <a:xfrm>
          <a:off x="5186593" y="1874547"/>
          <a:ext cx="1669572" cy="166957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מבקר המדינה</a:t>
          </a:r>
          <a:endParaRPr lang="en-US" sz="2600" kern="1200" dirty="0"/>
        </a:p>
      </dsp:txBody>
      <dsp:txXfrm>
        <a:off x="5431096" y="2119050"/>
        <a:ext cx="1180566" cy="1180566"/>
      </dsp:txXfrm>
    </dsp:sp>
    <dsp:sp modelId="{F5FBFE8F-3219-4C5B-967B-0B8C43F07E69}">
      <dsp:nvSpPr>
        <dsp:cNvPr id="0" name=""/>
        <dsp:cNvSpPr/>
      </dsp:nvSpPr>
      <dsp:spPr>
        <a:xfrm>
          <a:off x="3229213" y="3831927"/>
          <a:ext cx="1669572" cy="166957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פרסום יזום</a:t>
          </a:r>
          <a:endParaRPr lang="en-US" sz="2600" kern="1200" dirty="0"/>
        </a:p>
      </dsp:txBody>
      <dsp:txXfrm>
        <a:off x="3473716" y="4076430"/>
        <a:ext cx="1180566" cy="1180566"/>
      </dsp:txXfrm>
    </dsp:sp>
    <dsp:sp modelId="{CD210396-E6C0-4042-8550-AA87179C953D}">
      <dsp:nvSpPr>
        <dsp:cNvPr id="0" name=""/>
        <dsp:cNvSpPr/>
      </dsp:nvSpPr>
      <dsp:spPr>
        <a:xfrm>
          <a:off x="1271833" y="1874547"/>
          <a:ext cx="1669572" cy="1669572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חופש המידע</a:t>
          </a:r>
          <a:endParaRPr lang="en-US" sz="2600" kern="1200" dirty="0"/>
        </a:p>
      </dsp:txBody>
      <dsp:txXfrm>
        <a:off x="1516336" y="2119050"/>
        <a:ext cx="1180566" cy="11805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A4BCD1-59FB-4242-BBAD-C3D560F59E7A}">
      <dsp:nvSpPr>
        <dsp:cNvPr id="0" name=""/>
        <dsp:cNvSpPr/>
      </dsp:nvSpPr>
      <dsp:spPr>
        <a:xfrm>
          <a:off x="3263056" y="153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 dirty="0" err="1">
              <a:solidFill>
                <a:schemeClr val="bg1"/>
              </a:solidFill>
            </a:rPr>
            <a:t>אינטרקציה</a:t>
          </a:r>
          <a:r>
            <a:rPr lang="he-IL" sz="3700" kern="1200" dirty="0">
              <a:solidFill>
                <a:schemeClr val="bg1"/>
              </a:solidFill>
            </a:rPr>
            <a:t> עם חברה אזרחית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3318767" y="57248"/>
        <a:ext cx="2741749" cy="1790692"/>
      </dsp:txXfrm>
    </dsp:sp>
    <dsp:sp modelId="{E61613D4-0B5B-4A89-813E-690A145204DE}">
      <dsp:nvSpPr>
        <dsp:cNvPr id="0" name=""/>
        <dsp:cNvSpPr/>
      </dsp:nvSpPr>
      <dsp:spPr>
        <a:xfrm>
          <a:off x="4689642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0422"/>
              </a:lnTo>
              <a:lnTo>
                <a:pt x="1854561" y="380422"/>
              </a:lnTo>
              <a:lnTo>
                <a:pt x="1854561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D82D6-E076-4951-807F-7A1A8673B5F6}">
      <dsp:nvSpPr>
        <dsp:cNvPr id="0" name=""/>
        <dsp:cNvSpPr/>
      </dsp:nvSpPr>
      <dsp:spPr>
        <a:xfrm>
          <a:off x="5117618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 dirty="0">
              <a:solidFill>
                <a:schemeClr val="bg1"/>
              </a:solidFill>
            </a:rPr>
            <a:t>בשיתוף פעולה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5173329" y="2720208"/>
        <a:ext cx="2741749" cy="1790692"/>
      </dsp:txXfrm>
    </dsp:sp>
    <dsp:sp modelId="{D8A3C861-96C8-4613-97D3-E0A969DE1EC0}">
      <dsp:nvSpPr>
        <dsp:cNvPr id="0" name=""/>
        <dsp:cNvSpPr/>
      </dsp:nvSpPr>
      <dsp:spPr>
        <a:xfrm>
          <a:off x="2835081" y="1903651"/>
          <a:ext cx="1854561" cy="760845"/>
        </a:xfrm>
        <a:custGeom>
          <a:avLst/>
          <a:gdLst/>
          <a:ahLst/>
          <a:cxnLst/>
          <a:rect l="0" t="0" r="0" b="0"/>
          <a:pathLst>
            <a:path>
              <a:moveTo>
                <a:pt x="1854561" y="0"/>
              </a:moveTo>
              <a:lnTo>
                <a:pt x="1854561" y="380422"/>
              </a:lnTo>
              <a:lnTo>
                <a:pt x="0" y="380422"/>
              </a:lnTo>
              <a:lnTo>
                <a:pt x="0" y="760845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C8280F-2FE5-4C3C-BDAB-F4743B2C2969}">
      <dsp:nvSpPr>
        <dsp:cNvPr id="0" name=""/>
        <dsp:cNvSpPr/>
      </dsp:nvSpPr>
      <dsp:spPr>
        <a:xfrm>
          <a:off x="1408495" y="2664497"/>
          <a:ext cx="2853171" cy="1902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700" kern="1200" dirty="0">
              <a:solidFill>
                <a:srgbClr val="FF0000"/>
              </a:solidFill>
            </a:rPr>
            <a:t>ללא</a:t>
          </a:r>
          <a:r>
            <a:rPr lang="he-IL" sz="3700" kern="1200" dirty="0">
              <a:solidFill>
                <a:schemeClr val="bg1"/>
              </a:solidFill>
            </a:rPr>
            <a:t> שיתוף פעולה</a:t>
          </a:r>
          <a:endParaRPr lang="en-US" sz="3700" kern="1200" dirty="0">
            <a:solidFill>
              <a:schemeClr val="bg1"/>
            </a:solidFill>
          </a:endParaRPr>
        </a:p>
      </dsp:txBody>
      <dsp:txXfrm>
        <a:off x="1464206" y="2720208"/>
        <a:ext cx="2741749" cy="17906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54A81-D77B-42ED-98F1-FFFAFE3DAEB0}">
      <dsp:nvSpPr>
        <dsp:cNvPr id="0" name=""/>
        <dsp:cNvSpPr/>
      </dsp:nvSpPr>
      <dsp:spPr>
        <a:xfrm>
          <a:off x="4779824" y="996012"/>
          <a:ext cx="1470300" cy="6355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>
              <a:solidFill>
                <a:schemeClr val="bg1"/>
              </a:solidFill>
            </a:rPr>
            <a:t>למה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4798438" y="1014626"/>
        <a:ext cx="1433072" cy="598285"/>
      </dsp:txXfrm>
    </dsp:sp>
    <dsp:sp modelId="{2D13978B-2D81-419B-B287-A1FB3B478687}">
      <dsp:nvSpPr>
        <dsp:cNvPr id="0" name=""/>
        <dsp:cNvSpPr/>
      </dsp:nvSpPr>
      <dsp:spPr>
        <a:xfrm>
          <a:off x="5514975" y="1631525"/>
          <a:ext cx="3822782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3822782" y="196040"/>
              </a:lnTo>
              <a:lnTo>
                <a:pt x="3822782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D95F0-79BD-42A7-8BB3-B77516BF616F}">
      <dsp:nvSpPr>
        <dsp:cNvPr id="0" name=""/>
        <dsp:cNvSpPr/>
      </dsp:nvSpPr>
      <dsp:spPr>
        <a:xfrm>
          <a:off x="8602606" y="20236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</a:rPr>
            <a:t>שליטה במה שאין ברירה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8631315" y="2052314"/>
        <a:ext cx="1412882" cy="922782"/>
      </dsp:txXfrm>
    </dsp:sp>
    <dsp:sp modelId="{6452D915-2E72-49A6-9100-EF3C74DE2388}">
      <dsp:nvSpPr>
        <dsp:cNvPr id="0" name=""/>
        <dsp:cNvSpPr/>
      </dsp:nvSpPr>
      <dsp:spPr>
        <a:xfrm>
          <a:off x="9337757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F9095A-54CB-40CC-BD3E-CA6A8905E7C9}">
      <dsp:nvSpPr>
        <dsp:cNvPr id="0" name=""/>
        <dsp:cNvSpPr/>
      </dsp:nvSpPr>
      <dsp:spPr>
        <a:xfrm>
          <a:off x="9558302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>
              <a:solidFill>
                <a:schemeClr val="bg1"/>
              </a:solidFill>
            </a:rPr>
            <a:t>בקשות חוזרות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9587011" y="3424595"/>
        <a:ext cx="1412882" cy="922782"/>
      </dsp:txXfrm>
    </dsp:sp>
    <dsp:sp modelId="{38209B9D-2150-40D6-9802-0D8509270CB0}">
      <dsp:nvSpPr>
        <dsp:cNvPr id="0" name=""/>
        <dsp:cNvSpPr/>
      </dsp:nvSpPr>
      <dsp:spPr>
        <a:xfrm>
          <a:off x="8382061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ED361-7511-45AB-B860-5A9D49AD4730}">
      <dsp:nvSpPr>
        <dsp:cNvPr id="0" name=""/>
        <dsp:cNvSpPr/>
      </dsp:nvSpPr>
      <dsp:spPr>
        <a:xfrm>
          <a:off x="7646911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>
              <a:solidFill>
                <a:schemeClr val="bg1"/>
              </a:solidFill>
            </a:rPr>
            <a:t>פרסום יזום של מידע שעשוי להתבקש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7675620" y="3424595"/>
        <a:ext cx="1412882" cy="922782"/>
      </dsp:txXfrm>
    </dsp:sp>
    <dsp:sp modelId="{817ECB7A-D3B0-45BE-BD86-85A677287380}">
      <dsp:nvSpPr>
        <dsp:cNvPr id="0" name=""/>
        <dsp:cNvSpPr/>
      </dsp:nvSpPr>
      <dsp:spPr>
        <a:xfrm>
          <a:off x="5469254" y="1631525"/>
          <a:ext cx="91440" cy="392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394C3-AE81-451A-BCB0-C91C64941DEE}">
      <dsp:nvSpPr>
        <dsp:cNvPr id="0" name=""/>
        <dsp:cNvSpPr/>
      </dsp:nvSpPr>
      <dsp:spPr>
        <a:xfrm>
          <a:off x="4779824" y="20236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</a:rPr>
            <a:t>יתרונות פנים ארגוניים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4808533" y="2052314"/>
        <a:ext cx="1412882" cy="922782"/>
      </dsp:txXfrm>
    </dsp:sp>
    <dsp:sp modelId="{A3640476-2FC9-4E33-9A9C-8E6381C375EC}">
      <dsp:nvSpPr>
        <dsp:cNvPr id="0" name=""/>
        <dsp:cNvSpPr/>
      </dsp:nvSpPr>
      <dsp:spPr>
        <a:xfrm>
          <a:off x="5514974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77AF9-E8DC-4765-8E01-AF911ED4C95C}">
      <dsp:nvSpPr>
        <dsp:cNvPr id="0" name=""/>
        <dsp:cNvSpPr/>
      </dsp:nvSpPr>
      <dsp:spPr>
        <a:xfrm>
          <a:off x="5735520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</a:rPr>
            <a:t>יצירה ושליטה בשיח ציבורי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5764229" y="3424595"/>
        <a:ext cx="1412882" cy="922782"/>
      </dsp:txXfrm>
    </dsp:sp>
    <dsp:sp modelId="{73C3A741-B5B6-4FB7-93CD-1169B8DCB1CB}">
      <dsp:nvSpPr>
        <dsp:cNvPr id="0" name=""/>
        <dsp:cNvSpPr/>
      </dsp:nvSpPr>
      <dsp:spPr>
        <a:xfrm>
          <a:off x="4559279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BCEADC-8C7B-436E-A43B-97C416D655E9}">
      <dsp:nvSpPr>
        <dsp:cNvPr id="0" name=""/>
        <dsp:cNvSpPr/>
      </dsp:nvSpPr>
      <dsp:spPr>
        <a:xfrm>
          <a:off x="3824128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  <a:cs typeface="+mn-cs"/>
            </a:rPr>
            <a:t>בניית תהליכי עבודה בריאים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3852837" y="3424595"/>
        <a:ext cx="1412882" cy="922782"/>
      </dsp:txXfrm>
    </dsp:sp>
    <dsp:sp modelId="{0E7486FB-4D22-423E-9168-A76D710D1F55}">
      <dsp:nvSpPr>
        <dsp:cNvPr id="0" name=""/>
        <dsp:cNvSpPr/>
      </dsp:nvSpPr>
      <dsp:spPr>
        <a:xfrm>
          <a:off x="1692192" y="1631525"/>
          <a:ext cx="3822782" cy="392080"/>
        </a:xfrm>
        <a:custGeom>
          <a:avLst/>
          <a:gdLst/>
          <a:ahLst/>
          <a:cxnLst/>
          <a:rect l="0" t="0" r="0" b="0"/>
          <a:pathLst>
            <a:path>
              <a:moveTo>
                <a:pt x="3822782" y="0"/>
              </a:moveTo>
              <a:lnTo>
                <a:pt x="3822782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427AC3-C97B-4CCE-A56D-BC925E49C76C}">
      <dsp:nvSpPr>
        <dsp:cNvPr id="0" name=""/>
        <dsp:cNvSpPr/>
      </dsp:nvSpPr>
      <dsp:spPr>
        <a:xfrm>
          <a:off x="957042" y="2023605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 err="1">
              <a:solidFill>
                <a:schemeClr val="bg1"/>
              </a:solidFill>
            </a:rPr>
            <a:t>אינטרקציה</a:t>
          </a:r>
          <a:r>
            <a:rPr lang="he-IL" sz="1700" kern="1200" dirty="0">
              <a:solidFill>
                <a:schemeClr val="bg1"/>
              </a:solidFill>
            </a:rPr>
            <a:t> עם חברה אזרחית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985751" y="2052314"/>
        <a:ext cx="1412882" cy="922782"/>
      </dsp:txXfrm>
    </dsp:sp>
    <dsp:sp modelId="{E61613D4-0B5B-4A89-813E-690A145204DE}">
      <dsp:nvSpPr>
        <dsp:cNvPr id="0" name=""/>
        <dsp:cNvSpPr/>
      </dsp:nvSpPr>
      <dsp:spPr>
        <a:xfrm>
          <a:off x="1692192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040"/>
              </a:lnTo>
              <a:lnTo>
                <a:pt x="955695" y="196040"/>
              </a:lnTo>
              <a:lnTo>
                <a:pt x="955695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ED82D6-E076-4951-807F-7A1A8673B5F6}">
      <dsp:nvSpPr>
        <dsp:cNvPr id="0" name=""/>
        <dsp:cNvSpPr/>
      </dsp:nvSpPr>
      <dsp:spPr>
        <a:xfrm>
          <a:off x="1912737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chemeClr val="bg1"/>
              </a:solidFill>
            </a:rPr>
            <a:t>בשיתוף פעולה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1941446" y="3424595"/>
        <a:ext cx="1412882" cy="922782"/>
      </dsp:txXfrm>
    </dsp:sp>
    <dsp:sp modelId="{D8A3C861-96C8-4613-97D3-E0A969DE1EC0}">
      <dsp:nvSpPr>
        <dsp:cNvPr id="0" name=""/>
        <dsp:cNvSpPr/>
      </dsp:nvSpPr>
      <dsp:spPr>
        <a:xfrm>
          <a:off x="736496" y="3003806"/>
          <a:ext cx="955695" cy="392080"/>
        </a:xfrm>
        <a:custGeom>
          <a:avLst/>
          <a:gdLst/>
          <a:ahLst/>
          <a:cxnLst/>
          <a:rect l="0" t="0" r="0" b="0"/>
          <a:pathLst>
            <a:path>
              <a:moveTo>
                <a:pt x="955695" y="0"/>
              </a:moveTo>
              <a:lnTo>
                <a:pt x="955695" y="196040"/>
              </a:lnTo>
              <a:lnTo>
                <a:pt x="0" y="196040"/>
              </a:lnTo>
              <a:lnTo>
                <a:pt x="0" y="392080"/>
              </a:lnTo>
            </a:path>
          </a:pathLst>
        </a:custGeom>
        <a:noFill/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C8280F-2FE5-4C3C-BDAB-F4743B2C2969}">
      <dsp:nvSpPr>
        <dsp:cNvPr id="0" name=""/>
        <dsp:cNvSpPr/>
      </dsp:nvSpPr>
      <dsp:spPr>
        <a:xfrm>
          <a:off x="1346" y="3395886"/>
          <a:ext cx="1470300" cy="9802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>
              <a:solidFill>
                <a:srgbClr val="FF0000"/>
              </a:solidFill>
            </a:rPr>
            <a:t>ללא</a:t>
          </a:r>
          <a:r>
            <a:rPr lang="he-IL" sz="1700" kern="1200" dirty="0">
              <a:solidFill>
                <a:schemeClr val="bg1"/>
              </a:solidFill>
            </a:rPr>
            <a:t> שיתוף פעולה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30055" y="3424595"/>
        <a:ext cx="1412882" cy="922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2057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1203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60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8146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523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7541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261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109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981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244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5492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9285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158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4282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2964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3266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97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4D036-B105-48B1-A754-B07885D37030}" type="datetimeFigureOut">
              <a:rPr lang="he-IL" smtClean="0"/>
              <a:t>ט"ז/אב/תשע"ח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6A8A0-DE0F-49F7-BB77-5633465D78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79142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://meyda.education.gov.il/files/Hofesh/report_2017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vo.co.il/law_html/Law01/p214m2_001.htm" TargetMode="External"/><Relationship Id="rId2" Type="http://schemas.openxmlformats.org/officeDocument/2006/relationships/hyperlink" Target="https://www.nevo.co.il/law_html/Law01/087_001.htm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www.nevo.co.il/law_html/Law01/317_004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6.png"/><Relationship Id="rId7" Type="http://schemas.openxmlformats.org/officeDocument/2006/relationships/slide" Target="slide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mof.gov.il/about/Pages/ConflictOfInterest.aspx" TargetMode="External"/><Relationship Id="rId13" Type="http://schemas.openxmlformats.org/officeDocument/2006/relationships/image" Target="../media/image5.png"/><Relationship Id="rId3" Type="http://schemas.openxmlformats.org/officeDocument/2006/relationships/hyperlink" Target="https://www.gov.il/he/Departments/general/justice_minister_schedule" TargetMode="External"/><Relationship Id="rId7" Type="http://schemas.openxmlformats.org/officeDocument/2006/relationships/hyperlink" Target="http://www.kkl.org.il/about-us/organizational-transparency/conflict-of-interests-policy/" TargetMode="External"/><Relationship Id="rId12" Type="http://schemas.openxmlformats.org/officeDocument/2006/relationships/image" Target="../media/image22.png"/><Relationship Id="rId17" Type="http://schemas.openxmlformats.org/officeDocument/2006/relationships/image" Target="../media/image190.png"/><Relationship Id="rId2" Type="http://schemas.openxmlformats.org/officeDocument/2006/relationships/hyperlink" Target="https://www.odata.org.il/dataset?tags=%D7%99%D7%95%D7%9E%D7%9F" TargetMode="External"/><Relationship Id="rId16" Type="http://schemas.openxmlformats.org/officeDocument/2006/relationships/slide" Target="slide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odata.org.il/dataset?tags=%D7%94%D7%A1%D7%93%D7%A8+%D7%9C%D7%9E%D7%A0%D7%99%D7%A2%D7%AA+%D7%A0%D7%99%D7%92%D7%95%D7%93+%D7%A2%D7%A0%D7%99%D7%99%D7%A0%D7%99%D7%9D" TargetMode="External"/><Relationship Id="rId11" Type="http://schemas.openxmlformats.org/officeDocument/2006/relationships/image" Target="../media/image21.png"/><Relationship Id="rId5" Type="http://schemas.openxmlformats.org/officeDocument/2006/relationships/hyperlink" Target="https://www.gov.il/he/Departments/General/schedule_of_ceo" TargetMode="External"/><Relationship Id="rId15" Type="http://schemas.openxmlformats.org/officeDocument/2006/relationships/image" Target="../media/image13.png"/><Relationship Id="rId10" Type="http://schemas.openxmlformats.org/officeDocument/2006/relationships/image" Target="../media/image20.png"/><Relationship Id="rId4" Type="http://schemas.openxmlformats.org/officeDocument/2006/relationships/hyperlink" Target="http://www.justice.gov.il/Units/YoezMespati/Pages/Calendar.aspx" TargetMode="External"/><Relationship Id="rId9" Type="http://schemas.openxmlformats.org/officeDocument/2006/relationships/image" Target="../media/image19.pn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gif"/><Relationship Id="rId4" Type="http://schemas.openxmlformats.org/officeDocument/2006/relationships/image" Target="../media/image19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1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hyperlink" Target="http://www.ynet.co.il/articles/0,7340,L-5043200,00.html" TargetMode="External"/><Relationship Id="rId12" Type="http://schemas.openxmlformats.org/officeDocument/2006/relationships/image" Target="../media/image190.png"/><Relationship Id="rId2" Type="http://schemas.openxmlformats.org/officeDocument/2006/relationships/hyperlink" Target="http://www.cbs.gov.il/reader/newhodaot/hodaa_template.html?hodaa=201711335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slide" Target="slide4.xml"/><Relationship Id="rId5" Type="http://schemas.openxmlformats.org/officeDocument/2006/relationships/image" Target="../media/image26.png"/><Relationship Id="rId10" Type="http://schemas.openxmlformats.org/officeDocument/2006/relationships/image" Target="../media/image13.png"/><Relationship Id="rId4" Type="http://schemas.openxmlformats.org/officeDocument/2006/relationships/hyperlink" Target="http://www.ch10.co.il/news/402862/" TargetMode="External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hyperlink" Target="snip_20171224234536.png" TargetMode="External"/><Relationship Id="rId7" Type="http://schemas.openxmlformats.org/officeDocument/2006/relationships/slide" Target="slide4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chart" Target="../charts/char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slide" Target="slide4.xml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4.xml"/><Relationship Id="rId11" Type="http://schemas.openxmlformats.org/officeDocument/2006/relationships/image" Target="../media/image31.png"/><Relationship Id="rId5" Type="http://schemas.openxmlformats.org/officeDocument/2006/relationships/diagramData" Target="../diagrams/data4.xml"/><Relationship Id="rId10" Type="http://schemas.openxmlformats.org/officeDocument/2006/relationships/hyperlink" Target="https://www.the7eye.org.il/158603" TargetMode="External"/><Relationship Id="rId4" Type="http://schemas.openxmlformats.org/officeDocument/2006/relationships/image" Target="../media/image190.png"/><Relationship Id="rId9" Type="http://schemas.microsoft.com/office/2007/relationships/diagramDrawing" Target="../diagrams/drawin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9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3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9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diagramLayout" Target="../diagrams/layout5.xml"/><Relationship Id="rId7" Type="http://schemas.openxmlformats.org/officeDocument/2006/relationships/image" Target="../media/image1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39.png"/><Relationship Id="rId7" Type="http://schemas.openxmlformats.org/officeDocument/2006/relationships/image" Target="../media/image1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3.png"/><Relationship Id="rId4" Type="http://schemas.openxmlformats.org/officeDocument/2006/relationships/image" Target="../media/image40.png"/><Relationship Id="rId9" Type="http://schemas.openxmlformats.org/officeDocument/2006/relationships/image" Target="../media/image19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" Target="slide4.xml"/><Relationship Id="rId7" Type="http://schemas.openxmlformats.org/officeDocument/2006/relationships/image" Target="../media/image4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19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0.png"/><Relationship Id="rId4" Type="http://schemas.openxmlformats.org/officeDocument/2006/relationships/hyperlink" Target="https://www.haaretz.co.il/captain/net/.premium-MAGAZINE-1.2769909" TargetMode="External"/><Relationship Id="rId9" Type="http://schemas.openxmlformats.org/officeDocument/2006/relationships/image" Target="../media/image19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hyperlink" Target="https://www.themarker.com/news/macro/1.4790888" TargetMode="External"/><Relationship Id="rId7" Type="http://schemas.openxmlformats.org/officeDocument/2006/relationships/image" Target="../media/image19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slide" Target="slide4.xml"/><Relationship Id="rId5" Type="http://schemas.openxmlformats.org/officeDocument/2006/relationships/image" Target="../media/image13.png"/><Relationship Id="rId4" Type="http://schemas.openxmlformats.org/officeDocument/2006/relationships/image" Target="../media/image52.png"/><Relationship Id="rId9" Type="http://schemas.openxmlformats.org/officeDocument/2006/relationships/image" Target="../media/image5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png"/><Relationship Id="rId4" Type="http://schemas.openxmlformats.org/officeDocument/2006/relationships/image" Target="../media/image19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image" Target="../media/image5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slide" Target="slide9.xml"/><Relationship Id="rId5" Type="http://schemas.openxmlformats.org/officeDocument/2006/relationships/image" Target="../media/image56.png"/><Relationship Id="rId4" Type="http://schemas.openxmlformats.org/officeDocument/2006/relationships/image" Target="../media/image1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BFC89-BA9B-4E72-894D-94B6B373C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398205"/>
            <a:ext cx="10353762" cy="1325563"/>
          </a:xfrm>
        </p:spPr>
        <p:txBody>
          <a:bodyPr>
            <a:normAutofit/>
          </a:bodyPr>
          <a:lstStyle/>
          <a:p>
            <a:r>
              <a:rPr lang="he-IL" sz="8000" dirty="0">
                <a:cs typeface="+mn-cs"/>
              </a:rPr>
              <a:t>פרסום מידע באופן יזום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E9B6F5-58E5-4E22-A7AB-D08B8C471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sz="2800" dirty="0"/>
              <a:t>מדיניות פרסום יזום</a:t>
            </a:r>
          </a:p>
        </p:txBody>
      </p:sp>
      <p:pic>
        <p:nvPicPr>
          <p:cNvPr id="15" name="Picture Placeholder 14">
            <a:hlinkClick r:id="rId2" action="ppaction://hlinksldjump"/>
            <a:extLst>
              <a:ext uri="{FF2B5EF4-FFF2-40B4-BE49-F238E27FC236}">
                <a16:creationId xmlns:a16="http://schemas.microsoft.com/office/drawing/2014/main" id="{8EFB0546-0B92-4C15-93B6-B07D58759D78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51" t="-4274" r="-2351" b="-4274"/>
          <a:stretch/>
        </p:blipFill>
        <p:spPr>
          <a:xfrm>
            <a:off x="1092020" y="2298987"/>
            <a:ext cx="2940050" cy="1524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53F040-B9A9-4815-8A70-FD09B2756A20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>
            <a:normAutofit/>
          </a:bodyPr>
          <a:lstStyle/>
          <a:p>
            <a:r>
              <a:rPr lang="he-IL" sz="1800" dirty="0"/>
              <a:t>כי זה משרת את הארגון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A852AB-DF11-4A6D-837B-F02DA9992D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e-IL" sz="2800" dirty="0"/>
              <a:t>חובות כלליות לפרסום</a:t>
            </a:r>
          </a:p>
        </p:txBody>
      </p:sp>
      <p:pic>
        <p:nvPicPr>
          <p:cNvPr id="13" name="Picture Placeholder 12">
            <a:hlinkClick r:id="rId2" action="ppaction://hlinksldjump"/>
            <a:extLst>
              <a:ext uri="{FF2B5EF4-FFF2-40B4-BE49-F238E27FC236}">
                <a16:creationId xmlns:a16="http://schemas.microsoft.com/office/drawing/2014/main" id="{8E6ADEB8-49CD-42B4-8064-6B8495541DC0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273" t="-5702" r="-49273" b="-5702"/>
          <a:stretch/>
        </p:blipFill>
        <p:spPr>
          <a:xfrm>
            <a:off x="4568996" y="2298987"/>
            <a:ext cx="2930525" cy="1524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FDD4DB2-92D9-4B26-9FE4-15438B3E4677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>
            <a:normAutofit/>
          </a:bodyPr>
          <a:lstStyle/>
          <a:p>
            <a:r>
              <a:rPr lang="he-IL" sz="1800" dirty="0"/>
              <a:t>שקיפות נגד שחיתות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042756-DA7E-4C34-B330-543B3D56AA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sz="2800" dirty="0"/>
              <a:t>מידע מחויב בפרסום</a:t>
            </a:r>
          </a:p>
        </p:txBody>
      </p:sp>
      <p:pic>
        <p:nvPicPr>
          <p:cNvPr id="17" name="Picture Placeholder 16">
            <a:hlinkClick r:id="rId5" action="ppaction://hlinksldjump"/>
            <a:extLst>
              <a:ext uri="{FF2B5EF4-FFF2-40B4-BE49-F238E27FC236}">
                <a16:creationId xmlns:a16="http://schemas.microsoft.com/office/drawing/2014/main" id="{E0E672EB-EE05-4DC4-BB1B-9055B67A172C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32" t="-5702" r="-5032" b="-5702"/>
          <a:stretch/>
        </p:blipFill>
        <p:spPr>
          <a:xfrm>
            <a:off x="8152803" y="2298987"/>
            <a:ext cx="2932113" cy="152400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F47C5F8-7DDA-4B91-9CE8-35C17320F93C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>
            <a:normAutofit/>
          </a:bodyPr>
          <a:lstStyle/>
          <a:p>
            <a:r>
              <a:rPr lang="he-IL" sz="1800" dirty="0"/>
              <a:t>חוק חופש המידע וחוקים נוספים </a:t>
            </a:r>
          </a:p>
        </p:txBody>
      </p:sp>
      <p:pic>
        <p:nvPicPr>
          <p:cNvPr id="14" name="Picture 2" descr="http://www.freeiconspng.com/uploads/x-png-20.png">
            <a:extLst>
              <a:ext uri="{FF2B5EF4-FFF2-40B4-BE49-F238E27FC236}">
                <a16:creationId xmlns:a16="http://schemas.microsoft.com/office/drawing/2014/main" id="{CD89FBEA-C828-4214-928E-9D6109562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08109">
            <a:off x="5729568" y="4135532"/>
            <a:ext cx="779458" cy="166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28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6 L 6.25E-7 -0.2597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-0.2832 -0.004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67" y="-231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6 L -0.29401 -4.44444E-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74" y="-9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0.15495 0.28171 C 0.18724 0.34676 0.23568 0.38171 0.28659 0.38171 C 0.3444 0.38171 0.39075 0.34676 0.42305 0.28171 L 0.57812 1.85185E-6 " pathEditMode="relative" rAng="0" ptsTypes="AAAAA">
                                      <p:cBhvr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06" y="1907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" grpId="1" build="p"/>
      <p:bldP spid="5" grpId="0" build="p"/>
      <p:bldP spid="5" grpId="1" build="p"/>
      <p:bldP spid="6" grpId="0" build="p"/>
      <p:bldP spid="6" grpId="1" build="p"/>
      <p:bldP spid="8" grpId="0" build="p"/>
      <p:bldP spid="8" grpId="1" build="p"/>
      <p:bldP spid="9" grpId="0" build="p"/>
      <p:bldP spid="9" grpId="1" build="p"/>
      <p:bldP spid="11" grpId="0" build="p"/>
      <p:bldP spid="11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D26EE9-6681-44FB-B799-E94533231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71" y="370133"/>
            <a:ext cx="2872659" cy="2074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227FBB-EF97-4651-9DA9-43546D31E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032" y="1149553"/>
            <a:ext cx="3058105" cy="2050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8DBC81-5963-4BA9-8DF0-DFDF3E23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solidFill>
                  <a:prstClr val="white"/>
                </a:solidFill>
                <a:cs typeface="Arial" panose="020B0604020202020204" pitchFamily="34" charset="0"/>
              </a:rPr>
              <a:t>חובות מכורח חוק חופש המידע</a:t>
            </a:r>
            <a:endParaRPr lang="he-IL" sz="4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6F4CB3-ED96-469E-BEAE-788CCA617E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5895" y="2175114"/>
            <a:ext cx="5101661" cy="3880379"/>
          </a:xfrm>
        </p:spPr>
        <p:txBody>
          <a:bodyPr>
            <a:normAutofit/>
          </a:bodyPr>
          <a:lstStyle/>
          <a:p>
            <a:r>
              <a:rPr lang="he-IL" sz="2800" dirty="0"/>
              <a:t>תאגידים מקומיים ופרטי ממונה (4)</a:t>
            </a:r>
            <a:endParaRPr lang="he-IL" sz="2800" dirty="0">
              <a:hlinkClick r:id="rId4"/>
            </a:endParaRPr>
          </a:p>
          <a:p>
            <a:r>
              <a:rPr lang="he-IL" sz="2800" dirty="0"/>
              <a:t>דיווח ממונה ודוח שנתי (5)</a:t>
            </a:r>
          </a:p>
          <a:p>
            <a:r>
              <a:rPr lang="he-IL" sz="2800" dirty="0"/>
              <a:t>הנחיות, נהלים וחוקי עזר (6)</a:t>
            </a:r>
          </a:p>
          <a:p>
            <a:r>
              <a:rPr lang="he-IL" sz="2800" dirty="0"/>
              <a:t>מידע סביבתי (6א)</a:t>
            </a:r>
          </a:p>
          <a:p>
            <a:r>
              <a:rPr lang="he-IL" sz="2800" dirty="0"/>
              <a:t>דרכי תשלום אגרה (7א לתקנות)</a:t>
            </a:r>
          </a:p>
          <a:p>
            <a:endParaRPr lang="he-IL" sz="2800" dirty="0"/>
          </a:p>
          <a:p>
            <a:endParaRPr lang="he-IL" sz="2800" dirty="0"/>
          </a:p>
          <a:p>
            <a:endParaRPr lang="he-IL" sz="2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D5897F-FDE8-4345-8132-68A93BADB5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0" y="2693663"/>
            <a:ext cx="2682370" cy="1949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50DE0-2F8B-467B-9591-8965BF490E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1730" y="3728038"/>
            <a:ext cx="3085465" cy="1980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F5C8DB-0DB1-44BC-99FF-E3E97EE0AC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5534" y="4900353"/>
            <a:ext cx="3813642" cy="158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222FFD-C5B5-4AD6-A562-445B49B6FDCF}"/>
              </a:ext>
            </a:extLst>
          </p:cNvPr>
          <p:cNvSpPr txBox="1"/>
          <p:nvPr/>
        </p:nvSpPr>
        <p:spPr>
          <a:xfrm>
            <a:off x="11693145" y="6487867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GZ</a:t>
            </a:r>
            <a:endParaRPr lang="en-I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1314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חובות נוספות בחקיקה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1935163"/>
            <a:ext cx="6027218" cy="4106199"/>
          </a:xfrm>
        </p:spPr>
        <p:txBody>
          <a:bodyPr>
            <a:normAutofit fontScale="92500" lnSpcReduction="10000"/>
          </a:bodyPr>
          <a:lstStyle/>
          <a:p>
            <a:r>
              <a:rPr lang="he-IL" dirty="0">
                <a:solidFill>
                  <a:schemeClr val="tx1"/>
                </a:solidFill>
                <a:hlinkClick r:id="rId2"/>
              </a:rPr>
              <a:t>חוק רשויות מקומיות- </a:t>
            </a:r>
            <a:r>
              <a:rPr lang="he-IL" dirty="0">
                <a:hlinkClick r:id="rId2"/>
              </a:rPr>
              <a:t>פרטי ממונה תלונות ציבור</a:t>
            </a:r>
          </a:p>
          <a:p>
            <a:r>
              <a:rPr lang="he-IL" dirty="0">
                <a:solidFill>
                  <a:schemeClr val="tx1"/>
                </a:solidFill>
                <a:hlinkClick r:id="rId2"/>
              </a:rPr>
              <a:t>פקודת עיריות- פרוטוקולים, תמלילים וכו'</a:t>
            </a:r>
          </a:p>
          <a:p>
            <a:r>
              <a:rPr lang="he-IL" dirty="0">
                <a:solidFill>
                  <a:schemeClr val="tx1"/>
                </a:solidFill>
                <a:hlinkClick r:id="rId2"/>
              </a:rPr>
              <a:t>חוק התכנון והבנייה (במיוחד על רקע תיקון 101)</a:t>
            </a:r>
          </a:p>
          <a:p>
            <a:r>
              <a:rPr lang="he-IL" dirty="0">
                <a:solidFill>
                  <a:schemeClr val="tx1"/>
                </a:solidFill>
                <a:hlinkClick r:id="rId2"/>
              </a:rPr>
              <a:t>חוק רישוי עסקים- תנאי לרישוי</a:t>
            </a:r>
          </a:p>
          <a:p>
            <a:r>
              <a:rPr lang="he-IL" dirty="0">
                <a:solidFill>
                  <a:schemeClr val="tx1"/>
                </a:solidFill>
                <a:hlinkClick r:id="rId2"/>
              </a:rPr>
              <a:t>חוק אזרחים ותיקים- דיווח יועץ</a:t>
            </a:r>
          </a:p>
          <a:p>
            <a:r>
              <a:rPr lang="he-IL" dirty="0">
                <a:solidFill>
                  <a:schemeClr val="tx1"/>
                </a:solidFill>
                <a:hlinkClick r:id="rId2"/>
              </a:rPr>
              <a:t>חוק הגנת הפרטיות- רשימת גופים למסירת מידע</a:t>
            </a:r>
            <a:endParaRPr lang="he-IL" dirty="0">
              <a:solidFill>
                <a:schemeClr val="tx1"/>
              </a:solidFill>
            </a:endParaRPr>
          </a:p>
          <a:p>
            <a:r>
              <a:rPr lang="he-IL" dirty="0">
                <a:solidFill>
                  <a:schemeClr val="tx1"/>
                </a:solidFill>
                <a:hlinkClick r:id="rId3"/>
              </a:rPr>
              <a:t>חוק שוויון זכויות לאנשים עם מוגבלות- התאמות ורכזים</a:t>
            </a:r>
          </a:p>
          <a:p>
            <a:r>
              <a:rPr lang="he-IL" dirty="0">
                <a:solidFill>
                  <a:schemeClr val="tx1"/>
                </a:solidFill>
                <a:hlinkClick r:id="rId4"/>
              </a:rPr>
              <a:t>פקודת תעבורה- צמצום זיהום מתחבורה</a:t>
            </a:r>
          </a:p>
          <a:p>
            <a:r>
              <a:rPr lang="he-IL" dirty="0">
                <a:solidFill>
                  <a:schemeClr val="tx1"/>
                </a:solidFill>
                <a:hlinkClick r:id="rId4"/>
              </a:rPr>
              <a:t>חוק שיווי זכויות </a:t>
            </a:r>
            <a:r>
              <a:rPr lang="he-IL" dirty="0" err="1">
                <a:solidFill>
                  <a:schemeClr val="tx1"/>
                </a:solidFill>
                <a:hlinkClick r:id="rId4"/>
              </a:rPr>
              <a:t>האשה</a:t>
            </a:r>
            <a:endParaRPr lang="en-US" dirty="0">
              <a:solidFill>
                <a:schemeClr val="tx1"/>
              </a:solidFill>
            </a:endParaRPr>
          </a:p>
          <a:p>
            <a:endParaRPr lang="he-IL" dirty="0"/>
          </a:p>
          <a:p>
            <a:endParaRPr lang="he-IL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8D51DA-2471-4117-BC3F-B2E73461E9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725" r="2725" b="1446"/>
          <a:stretch/>
        </p:blipFill>
        <p:spPr>
          <a:xfrm>
            <a:off x="3540984" y="1139813"/>
            <a:ext cx="1950014" cy="19431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2455E5-01F4-4B15-B813-1FA4CBF13B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52" b="-1852"/>
          <a:stretch/>
        </p:blipFill>
        <p:spPr>
          <a:xfrm>
            <a:off x="668214" y="761234"/>
            <a:ext cx="1806171" cy="2151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A9C100B-B6A1-42E6-BB13-BE83C75DDA30}"/>
              </a:ext>
            </a:extLst>
          </p:cNvPr>
          <p:cNvSpPr txBox="1"/>
          <p:nvPr/>
        </p:nvSpPr>
        <p:spPr>
          <a:xfrm>
            <a:off x="1571300" y="3456039"/>
            <a:ext cx="2410150" cy="2585323"/>
          </a:xfrm>
          <a:prstGeom prst="rect">
            <a:avLst/>
          </a:prstGeom>
          <a:noFill/>
          <a:ln w="3175">
            <a:solidFill>
              <a:srgbClr val="FFC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1">
            <a:spAutoFit/>
          </a:bodyPr>
          <a:lstStyle/>
          <a:p>
            <a:pPr algn="just" rtl="1"/>
            <a:r>
              <a:rPr lang="he-IL" dirty="0"/>
              <a:t>גוף ציבורי העורך דרך קבע איסוף ועיבוד של מידע הנוגע ליחידים, ומפרסמו לציבור במסגרת פרסום כללי שנועד לשמש גם למטרות סטטיסטיות, יכלול בפעולותיו כאמור התייחסות למין</a:t>
            </a:r>
            <a:endParaRPr lang="en-US" dirty="0"/>
          </a:p>
          <a:p>
            <a:pPr algn="just" rtl="1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762097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אז למה לפרסם את מה שלא חייבים?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72360713"/>
              </p:ext>
            </p:extLst>
          </p:nvPr>
        </p:nvGraphicFramePr>
        <p:xfrm>
          <a:off x="575700" y="1276350"/>
          <a:ext cx="11029950" cy="5372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083194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שליטה במה שאין ברירה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3460935"/>
              </p:ext>
            </p:extLst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6815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4C3244A7-7F74-4965-8EC3-A5ABA6E5F8C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032236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בקשות חוזרות- התמודדות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2051415"/>
            <a:ext cx="6027218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יצירת מסלול ייעודי- הפניה ישירה לגורם המטפל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נתונים מרשם אוכלוסין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בקשה לדוח חקירה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פרסום יזום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הצהרות הון ברשויות מקומיות</a:t>
            </a:r>
          </a:p>
          <a:p>
            <a:pPr lvl="1"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תקצוב מוסדות חינוך</a:t>
            </a: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226726-E20B-4D76-A296-4755CE40D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694" y="458822"/>
            <a:ext cx="3472981" cy="2945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1B7698-749E-4E8B-8844-0C5C8D397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460" y="4027653"/>
            <a:ext cx="2674486" cy="1183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E58916-7078-4A27-B864-FEECB2EEC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870" y="1658468"/>
            <a:ext cx="3541918" cy="854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68DDFC-F90C-4D01-A699-8B4DA23BE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00" y="3149782"/>
            <a:ext cx="3944788" cy="3255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86807982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E101A70D-6CC6-40C5-8958-2DF98CBFC5F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73381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פרסום יזום של מה שעשוי להתבקש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2051415"/>
            <a:ext cx="6027218" cy="398994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  <a:hlinkClick r:id="rId2"/>
              </a:rPr>
              <a:t>יומנים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  <a:hlinkClick r:id="rId3"/>
              </a:rPr>
              <a:t>שרת המשפטים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  <a:hlinkClick r:id="rId4"/>
              </a:rPr>
              <a:t>היועץ המשפטי לממשלה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  <a:hlinkClick r:id="rId5"/>
              </a:rPr>
              <a:t>מנכ"ל המשרד לשירותי דת</a:t>
            </a: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  <a:hlinkClick r:id="rId6"/>
              </a:rPr>
              <a:t>הסדרי ניגוד עניינים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  <a:hlinkClick r:id="rId7"/>
              </a:rPr>
              <a:t>קק"ל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  <a:hlinkClick r:id="rId8"/>
              </a:rPr>
              <a:t>משרד האוצר</a:t>
            </a: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79AFDE-2BDC-4BD1-81AC-10230E04D92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4210"/>
          <a:stretch/>
        </p:blipFill>
        <p:spPr>
          <a:xfrm>
            <a:off x="530086" y="725806"/>
            <a:ext cx="2568689" cy="2518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923A59-3E71-4090-B033-4231762FBC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6523" y="1838506"/>
            <a:ext cx="3086707" cy="1828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FF1371AE-E81F-4C29-A443-41B6E3F2AB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41674" y="1614909"/>
            <a:ext cx="2431312" cy="2311458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E4058B-F4AC-42B7-9CA2-1B4876CCBEE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7524" y="3094204"/>
            <a:ext cx="4318999" cy="2789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2" descr="http://www.freeiconspng.com/uploads/x-png-20.png">
            <a:extLst>
              <a:ext uri="{FF2B5EF4-FFF2-40B4-BE49-F238E27FC236}">
                <a16:creationId xmlns:a16="http://schemas.microsoft.com/office/drawing/2014/main" id="{0B7D2E1C-4089-4FA3-8DD9-C2495F916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66049">
            <a:off x="6777244" y="583627"/>
            <a:ext cx="849004" cy="125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AFB9B0-BB4B-4260-91E3-CC532512C7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21722" y="3695901"/>
            <a:ext cx="4578568" cy="2599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B4699925-5D70-4C69-9658-22AB3AD8102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13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1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hlinkClick r:id="rId16" action="ppaction://hlinksldjump"/>
                <a:extLst>
                  <a:ext uri="{FF2B5EF4-FFF2-40B4-BE49-F238E27FC236}">
                    <a16:creationId xmlns:a16="http://schemas.microsoft.com/office/drawing/2014/main" id="{B4699925-5D70-4C69-9658-22AB3AD8102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67813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cs typeface="+mn-cs"/>
              </a:rPr>
              <a:t>שליטה במה שאין ברירה</a:t>
            </a:r>
            <a:br>
              <a:rPr lang="he-IL" dirty="0"/>
            </a:br>
            <a:r>
              <a:rPr lang="en-US" b="1" dirty="0">
                <a:latin typeface="Agency FB" panose="020B0503020202020204" pitchFamily="34" charset="0"/>
              </a:rPr>
              <a:t>if you can't beat it join it</a:t>
            </a:r>
            <a:endParaRPr lang="he-I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52800" y="2051415"/>
            <a:ext cx="7914756" cy="398994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שליטה במה יפורסם ומה לא יפורסם- חסינות חלקית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שליטה בתזמון הפרסום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אין בלעדיות- הפחתה של התעניינות תקשורתית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מסגרת נורמטיבית פתוחה- צד ג', סייגים, מסגרת זמנים, עתירות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תדמית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זה ממילא יתבקש וייחשף</a:t>
            </a: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13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88543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cs typeface="+mn-cs"/>
              </a:rPr>
              <a:t>מה עוד צפוי להתבקש?</a:t>
            </a:r>
            <a:endParaRPr lang="he-I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13043" y="2051414"/>
            <a:ext cx="7954513" cy="400648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יומנים</a:t>
            </a:r>
          </a:p>
          <a:p>
            <a:pPr>
              <a:lnSpc>
                <a:spcPct val="200000"/>
              </a:lnSpc>
            </a:pPr>
            <a:r>
              <a:rPr lang="he-IL" dirty="0"/>
              <a:t>ספר מכרזים</a:t>
            </a:r>
          </a:p>
          <a:p>
            <a:pPr>
              <a:lnSpc>
                <a:spcPct val="200000"/>
              </a:lnSpc>
            </a:pPr>
            <a:r>
              <a:rPr lang="he-IL" dirty="0"/>
              <a:t>הסדרי ניגודי עניינים</a:t>
            </a:r>
          </a:p>
          <a:p>
            <a:pPr>
              <a:lnSpc>
                <a:spcPct val="200000"/>
              </a:lnSpc>
            </a:pPr>
            <a:r>
              <a:rPr lang="he-IL" dirty="0"/>
              <a:t>הסכמים ליועצים חיצוניים ואספקת שירותים משפטיים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קוד (</a:t>
            </a:r>
            <a:r>
              <a:rPr lang="en-US" dirty="0">
                <a:solidFill>
                  <a:schemeClr val="tx1"/>
                </a:solidFill>
              </a:rPr>
              <a:t>Code</a:t>
            </a:r>
            <a:r>
              <a:rPr lang="he-IL" dirty="0">
                <a:solidFill>
                  <a:schemeClr val="tx1"/>
                </a:solidFill>
              </a:rPr>
              <a:t>), </a:t>
            </a:r>
            <a:r>
              <a:rPr lang="en-US" dirty="0">
                <a:solidFill>
                  <a:schemeClr val="tx1"/>
                </a:solidFill>
              </a:rPr>
              <a:t>CRM</a:t>
            </a:r>
            <a:r>
              <a:rPr lang="he-IL" dirty="0">
                <a:solidFill>
                  <a:schemeClr val="tx1"/>
                </a:solidFill>
              </a:rPr>
              <a:t>ים, אתרים, תוכניות העבודה, עלויות וכו'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ליקויי אבטחת מידע (תקנות הגנת הפרטיות 2017)</a:t>
            </a:r>
          </a:p>
          <a:p>
            <a:pPr>
              <a:lnSpc>
                <a:spcPct val="200000"/>
              </a:lnSpc>
            </a:pPr>
            <a:r>
              <a:rPr lang="he-IL" dirty="0"/>
              <a:t>פעילות ברשת: </a:t>
            </a:r>
            <a:r>
              <a:rPr lang="en-US" dirty="0"/>
              <a:t>Twitter, Facebook, LinkedIn, Google Analytics </a:t>
            </a:r>
            <a:endParaRPr lang="he-IL" dirty="0"/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1026" name="Picture 2" descr="http://instantgrativacation.com/wp-content/uploads/2011/09/tip.gif">
            <a:extLst>
              <a:ext uri="{FF2B5EF4-FFF2-40B4-BE49-F238E27FC236}">
                <a16:creationId xmlns:a16="http://schemas.microsoft.com/office/drawing/2014/main" id="{69E86851-9E82-484D-B3BE-4BCA37E5E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1880">
            <a:off x="1176136" y="1133489"/>
            <a:ext cx="2134553" cy="227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576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יתרונות פנים ארגוניים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6839423"/>
              </p:ext>
            </p:extLst>
          </p:nvPr>
        </p:nvGraphicFramePr>
        <p:xfrm>
          <a:off x="1399732" y="2073846"/>
          <a:ext cx="9392537" cy="457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19E49C32-23CB-4C69-B5AF-2C555FD5360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6815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19E49C32-23CB-4C69-B5AF-2C555FD5360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186612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יצירה ושליטה בשיח הציבורי</a:t>
            </a:r>
            <a:br>
              <a:rPr lang="he-IL" dirty="0">
                <a:cs typeface="+mn-cs"/>
              </a:rPr>
            </a:br>
            <a:r>
              <a:rPr lang="he-IL" dirty="0" err="1">
                <a:cs typeface="+mn-cs"/>
              </a:rPr>
              <a:t>למ"ס</a:t>
            </a:r>
            <a:endParaRPr lang="he-IL" dirty="0"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2051415"/>
            <a:ext cx="6027218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hlinkClick r:id="rId2"/>
            <a:extLst>
              <a:ext uri="{FF2B5EF4-FFF2-40B4-BE49-F238E27FC236}">
                <a16:creationId xmlns:a16="http://schemas.microsoft.com/office/drawing/2014/main" id="{4A88EC88-FA1B-4324-B328-DC4022BE1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199" y="2127046"/>
            <a:ext cx="6230952" cy="3914316"/>
          </a:xfrm>
          <a:prstGeom prst="rect">
            <a:avLst/>
          </a:prstGeom>
        </p:spPr>
      </p:pic>
      <p:pic>
        <p:nvPicPr>
          <p:cNvPr id="22" name="Picture 21">
            <a:hlinkClick r:id="rId4"/>
            <a:extLst>
              <a:ext uri="{FF2B5EF4-FFF2-40B4-BE49-F238E27FC236}">
                <a16:creationId xmlns:a16="http://schemas.microsoft.com/office/drawing/2014/main" id="{19241162-E574-4A9B-9BDD-C9D4C16026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736" y="3156382"/>
            <a:ext cx="4326544" cy="30768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BCBD684-346A-489F-A47D-F5B639415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050" y="5163670"/>
            <a:ext cx="2288266" cy="877691"/>
          </a:xfrm>
          <a:prstGeom prst="rect">
            <a:avLst/>
          </a:prstGeom>
        </p:spPr>
      </p:pic>
      <p:pic>
        <p:nvPicPr>
          <p:cNvPr id="24" name="Picture 23">
            <a:hlinkClick r:id="rId7"/>
            <a:extLst>
              <a:ext uri="{FF2B5EF4-FFF2-40B4-BE49-F238E27FC236}">
                <a16:creationId xmlns:a16="http://schemas.microsoft.com/office/drawing/2014/main" id="{C6E2CA77-E6E7-4D53-A842-7F4EFB0213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1283" y="2166736"/>
            <a:ext cx="6041331" cy="23721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55703FA-D369-44A7-8960-A0D1FBEC33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5651" y="2947431"/>
            <a:ext cx="2541897" cy="148147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Slide Zoom 8"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13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Slide Zoom 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DA43C02-7978-4B12-95F9-8738B941550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02941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-0.31862 -0.3708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37" y="-1854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B1F604B-695F-4573-9957-6737752D352C}"/>
              </a:ext>
            </a:extLst>
          </p:cNvPr>
          <p:cNvSpPr txBox="1"/>
          <p:nvPr/>
        </p:nvSpPr>
        <p:spPr>
          <a:xfrm>
            <a:off x="942881" y="4352551"/>
            <a:ext cx="2068195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dirty="0"/>
              <a:t>מה קיבלו?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E1036B-F2EA-49A8-A4FD-1F9AF603B132}"/>
              </a:ext>
            </a:extLst>
          </p:cNvPr>
          <p:cNvSpPr txBox="1"/>
          <p:nvPr/>
        </p:nvSpPr>
        <p:spPr>
          <a:xfrm>
            <a:off x="6796828" y="2270569"/>
            <a:ext cx="1861407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600" dirty="0"/>
              <a:t>מה נתנו?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יצירה ושליטה בשיח הציבורי</a:t>
            </a:r>
            <a:br>
              <a:rPr lang="he-IL" dirty="0">
                <a:cs typeface="+mn-cs"/>
              </a:rPr>
            </a:br>
            <a:r>
              <a:rPr lang="he-IL" dirty="0">
                <a:cs typeface="+mn-cs"/>
              </a:rPr>
              <a:t>מתאבדים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2051415"/>
            <a:ext cx="6027218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54A88295-EF38-451B-9C13-112EE68D0C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116684"/>
              </p:ext>
            </p:extLst>
          </p:nvPr>
        </p:nvGraphicFramePr>
        <p:xfrm>
          <a:off x="457200" y="42582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Arrow: Bent-Up 16">
            <a:extLst>
              <a:ext uri="{FF2B5EF4-FFF2-40B4-BE49-F238E27FC236}">
                <a16:creationId xmlns:a16="http://schemas.microsoft.com/office/drawing/2014/main" id="{03B7D4B4-A08D-40B7-BE22-88FF99F3CFC0}"/>
              </a:ext>
            </a:extLst>
          </p:cNvPr>
          <p:cNvSpPr/>
          <p:nvPr/>
        </p:nvSpPr>
        <p:spPr>
          <a:xfrm rot="5400000" flipV="1">
            <a:off x="6693969" y="4476911"/>
            <a:ext cx="717732" cy="1750858"/>
          </a:xfrm>
          <a:prstGeom prst="bent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Arrow: Striped Right 6">
            <a:extLst>
              <a:ext uri="{FF2B5EF4-FFF2-40B4-BE49-F238E27FC236}">
                <a16:creationId xmlns:a16="http://schemas.microsoft.com/office/drawing/2014/main" id="{66E8FF68-0420-4723-9D89-50292AB50C7A}"/>
              </a:ext>
            </a:extLst>
          </p:cNvPr>
          <p:cNvSpPr/>
          <p:nvPr/>
        </p:nvSpPr>
        <p:spPr>
          <a:xfrm>
            <a:off x="5243436" y="2102990"/>
            <a:ext cx="850337" cy="449103"/>
          </a:xfrm>
          <a:prstGeom prst="strip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Picture 2">
            <a:hlinkClick r:id="rId3" action="ppaction://hlinkfile"/>
            <a:extLst>
              <a:ext uri="{FF2B5EF4-FFF2-40B4-BE49-F238E27FC236}">
                <a16:creationId xmlns:a16="http://schemas.microsoft.com/office/drawing/2014/main" id="{8C410220-18CD-4B9C-9D1F-1846A2FAAC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893" y="2290834"/>
            <a:ext cx="4676775" cy="2039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2DCADC5-C5EF-4D4B-BAB1-3695C1EB232F}"/>
              </a:ext>
            </a:extLst>
          </p:cNvPr>
          <p:cNvSpPr txBox="1"/>
          <p:nvPr/>
        </p:nvSpPr>
        <p:spPr>
          <a:xfrm>
            <a:off x="7173319" y="5165689"/>
            <a:ext cx="252026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3600" dirty="0"/>
              <a:t>מה היה אפשר ליזום?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9686FD13-29FD-4DDE-93F3-00BDF6C2FB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1573532"/>
              </p:ext>
            </p:extLst>
          </p:nvPr>
        </p:nvGraphicFramePr>
        <p:xfrm>
          <a:off x="844267" y="3572356"/>
          <a:ext cx="4755084" cy="2853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BF62D51D-D1D5-48A7-BFDE-B3E2A44AA49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13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Slide Zoom 11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BF62D51D-D1D5-48A7-BFDE-B3E2A44AA49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42475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/>
      <p:bldGraphic spid="15" grpId="0">
        <p:bldAsOne/>
      </p:bldGraphic>
      <p:bldP spid="17" grpId="0" animBg="1"/>
      <p:bldP spid="7" grpId="0" animBg="1"/>
      <p:bldP spid="19" grpId="0"/>
      <p:bldGraphic spid="1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cs typeface="+mn-cs"/>
              </a:rPr>
              <a:t>יצירה ושליטה בשיח הציבורי</a:t>
            </a:r>
            <a:endParaRPr lang="he-I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7739" y="2051415"/>
            <a:ext cx="9809817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/>
              <a:t>לרכב על </a:t>
            </a:r>
            <a:r>
              <a:rPr lang="he-IL" b="1" dirty="0">
                <a:solidFill>
                  <a:srgbClr val="FF0000"/>
                </a:solidFill>
              </a:rPr>
              <a:t>טריגרים חיצונים </a:t>
            </a:r>
            <a:r>
              <a:rPr lang="he-IL" dirty="0"/>
              <a:t>("יום ה...") עם פרסום יזום ופוש תקשורתי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כשמוסרים מידע ויודעים שיש מידע משמעותי שמאיר באור חיובי, </a:t>
            </a:r>
            <a:r>
              <a:rPr lang="he-IL" b="1" dirty="0">
                <a:solidFill>
                  <a:srgbClr val="FF0000"/>
                </a:solidFill>
              </a:rPr>
              <a:t>לשחרר אותו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רוצים </a:t>
            </a:r>
            <a:r>
              <a:rPr lang="he-IL" b="1" dirty="0">
                <a:solidFill>
                  <a:srgbClr val="FF0000"/>
                </a:solidFill>
              </a:rPr>
              <a:t>לעקר תקשורתית </a:t>
            </a:r>
            <a:r>
              <a:rPr lang="he-IL" dirty="0">
                <a:solidFill>
                  <a:schemeClr val="tx1"/>
                </a:solidFill>
              </a:rPr>
              <a:t>מידע, פרסמו אותו באופן שוטף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43957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cs typeface="+mn-cs"/>
              </a:rPr>
              <a:t>בניית תהליכי עבודה בריאים</a:t>
            </a:r>
            <a:br>
              <a:rPr lang="he-IL" dirty="0">
                <a:cs typeface="+mn-cs"/>
              </a:rPr>
            </a:br>
            <a:r>
              <a:rPr lang="he-IL" dirty="0">
                <a:cs typeface="+mn-cs"/>
              </a:rPr>
              <a:t>הצהרות הון שלטון מקומי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7739" y="2051415"/>
            <a:ext cx="9809817" cy="3989947"/>
          </a:xfr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872E692-C289-42ED-B6A6-34D0B4A87F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6783943"/>
              </p:ext>
            </p:extLst>
          </p:nvPr>
        </p:nvGraphicFramePr>
        <p:xfrm>
          <a:off x="-447963" y="78552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410D9F3-D60B-4190-A53B-DA979C122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0139" y="2203815"/>
            <a:ext cx="9809817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/>
              <a:t>2009: דוח מבקר המדינה על ניהול המידע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2013: אייטם תקשורתי</a:t>
            </a:r>
          </a:p>
          <a:p>
            <a:pPr>
              <a:lnSpc>
                <a:spcPct val="200000"/>
              </a:lnSpc>
            </a:pPr>
            <a:r>
              <a:rPr lang="he-IL" dirty="0"/>
              <a:t>2015: סדרת בקשות מידע של יוגב וגיא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2017: מעבר לפרסום יזום</a:t>
            </a:r>
          </a:p>
          <a:p>
            <a:pPr>
              <a:lnSpc>
                <a:spcPct val="200000"/>
              </a:lnSpc>
            </a:pPr>
            <a:r>
              <a:rPr lang="he-IL" dirty="0"/>
              <a:t>עליה של עשרות אחוזים בהגשת הצהרות הון</a:t>
            </a: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hlinkClick r:id="rId10"/>
            <a:extLst>
              <a:ext uri="{FF2B5EF4-FFF2-40B4-BE49-F238E27FC236}">
                <a16:creationId xmlns:a16="http://schemas.microsoft.com/office/drawing/2014/main" id="{4F875463-D125-4A08-B3CF-402299FF0C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3484" y="2203815"/>
            <a:ext cx="5245470" cy="417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0997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>
            <a:normAutofit/>
          </a:bodyPr>
          <a:lstStyle/>
          <a:p>
            <a:pPr algn="r"/>
            <a:r>
              <a:rPr lang="he-IL" dirty="0">
                <a:cs typeface="+mn-cs"/>
              </a:rPr>
              <a:t>בניית תהליכי עבודה בריאים</a:t>
            </a:r>
            <a:br>
              <a:rPr lang="he-IL" dirty="0">
                <a:cs typeface="+mn-cs"/>
              </a:rPr>
            </a:br>
            <a:r>
              <a:rPr lang="he-IL" dirty="0">
                <a:cs typeface="+mn-cs"/>
              </a:rPr>
              <a:t>שכירת לשכות </a:t>
            </a:r>
            <a:r>
              <a:rPr lang="he-IL" dirty="0" err="1">
                <a:cs typeface="+mn-cs"/>
              </a:rPr>
              <a:t>פרלמטריות</a:t>
            </a:r>
            <a:endParaRPr lang="he-IL" dirty="0"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7739" y="2051415"/>
            <a:ext cx="9809817" cy="3989947"/>
          </a:xfr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410D9F3-D60B-4190-A53B-DA979C122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0139" y="2203815"/>
            <a:ext cx="9809817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/>
              <a:t>זה מתחיל דווקא מפרסום יזום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אבל לאט </a:t>
            </a:r>
            <a:r>
              <a:rPr lang="he-IL" dirty="0" err="1">
                <a:solidFill>
                  <a:schemeClr val="tx1"/>
                </a:solidFill>
              </a:rPr>
              <a:t>לאט</a:t>
            </a:r>
            <a:r>
              <a:rPr lang="he-IL" dirty="0">
                <a:solidFill>
                  <a:schemeClr val="tx1"/>
                </a:solidFill>
              </a:rPr>
              <a:t> מסתבר שהוא מלא בשטויות</a:t>
            </a:r>
          </a:p>
          <a:p>
            <a:pPr>
              <a:lnSpc>
                <a:spcPct val="200000"/>
              </a:lnSpc>
            </a:pPr>
            <a:r>
              <a:rPr lang="he-IL" dirty="0"/>
              <a:t>חבר כנסת אחר שכר לשכה במשעול מוצא 10, ב"ש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אבל מה יוצא בסוף?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5C043B2-3242-45CD-B648-239A09DD93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77" y="993754"/>
            <a:ext cx="5466398" cy="14262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6A10388-A623-4331-A986-9127751D3C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275" t="68104" r="47090" b="19276"/>
          <a:stretch/>
        </p:blipFill>
        <p:spPr>
          <a:xfrm>
            <a:off x="1896780" y="1961415"/>
            <a:ext cx="1620000" cy="18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3478B3-168C-45EA-B6A7-BEBFBF49DF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5339" y="2572451"/>
            <a:ext cx="4502514" cy="33108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FF819D-A10C-4846-8A1B-1C33C48CA8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551" y="3599675"/>
            <a:ext cx="4578493" cy="2737341"/>
          </a:xfrm>
          <a:prstGeom prst="rect">
            <a:avLst/>
          </a:prstGeom>
        </p:spPr>
      </p:pic>
      <p:sp>
        <p:nvSpPr>
          <p:cNvPr id="23" name="Arrow: Down 22">
            <a:extLst>
              <a:ext uri="{FF2B5EF4-FFF2-40B4-BE49-F238E27FC236}">
                <a16:creationId xmlns:a16="http://schemas.microsoft.com/office/drawing/2014/main" id="{49F38C12-6F40-4ED7-A748-49B074A03258}"/>
              </a:ext>
            </a:extLst>
          </p:cNvPr>
          <p:cNvSpPr/>
          <p:nvPr/>
        </p:nvSpPr>
        <p:spPr>
          <a:xfrm>
            <a:off x="4891269" y="4375954"/>
            <a:ext cx="205208" cy="545202"/>
          </a:xfrm>
          <a:prstGeom prst="downArrow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00B05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7295A2-D150-4E1D-9FF0-9E56937760BB}"/>
              </a:ext>
            </a:extLst>
          </p:cNvPr>
          <p:cNvSpPr txBox="1"/>
          <p:nvPr/>
        </p:nvSpPr>
        <p:spPr>
          <a:xfrm>
            <a:off x="5341267" y="4417723"/>
            <a:ext cx="748923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1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-40%</a:t>
            </a:r>
          </a:p>
          <a:p>
            <a:r>
              <a:rPr lang="en-US" sz="1200" b="1" dirty="0">
                <a:solidFill>
                  <a:schemeClr val="bg1"/>
                </a:solidFill>
              </a:rPr>
              <a:t>250,000</a:t>
            </a:r>
            <a:endParaRPr lang="he-IL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8400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80000" y="18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0.11497 0.1446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2" y="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cs typeface="+mn-cs"/>
              </a:rPr>
              <a:t>בניית תהליכי עבודה בריאים</a:t>
            </a:r>
            <a:br>
              <a:rPr lang="he-IL" dirty="0">
                <a:cs typeface="+mn-cs"/>
              </a:rPr>
            </a:br>
            <a:r>
              <a:rPr lang="he-IL" dirty="0">
                <a:cs typeface="+mn-cs"/>
              </a:rPr>
              <a:t>חומרי ועדות ציבוריות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7739" y="2051415"/>
            <a:ext cx="9809817" cy="3989947"/>
          </a:xfr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410D9F3-D60B-4190-A53B-DA979C122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41147" y="2203815"/>
            <a:ext cx="3078809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אין פרוטוקולים ואין הקלטות</a:t>
            </a:r>
          </a:p>
          <a:p>
            <a:pPr>
              <a:lnSpc>
                <a:spcPct val="200000"/>
              </a:lnSpc>
            </a:pPr>
            <a:r>
              <a:rPr lang="he-IL" dirty="0"/>
              <a:t>נוהל ועדות ציבוריות -  קביעת מדיניות טרם פעילות הוועדה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משרד האוצר מוביל</a:t>
            </a: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710097-D23F-47EE-9D43-909A2E5372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064" y="554962"/>
            <a:ext cx="4933950" cy="5486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5A95E6-7B03-4F95-94A8-54004760C8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0139" y="1352200"/>
            <a:ext cx="5667375" cy="2343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6622AF-68BE-438F-867D-34C3B253D7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090" y="2523775"/>
            <a:ext cx="7468657" cy="415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705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cs typeface="+mn-cs"/>
              </a:rPr>
              <a:t>בניית תהליכי עבודה בריאים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7739" y="2051415"/>
            <a:ext cx="9809817" cy="3989947"/>
          </a:xfrm>
        </p:spPr>
        <p:txBody>
          <a:bodyPr>
            <a:normAutofit/>
          </a:bodyPr>
          <a:lstStyle/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410D9F3-D60B-4190-A53B-DA979C122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0139" y="2470484"/>
            <a:ext cx="9809817" cy="372327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he-IL" sz="2400" b="1" dirty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he-IL" sz="2400" b="1" dirty="0">
                <a:solidFill>
                  <a:srgbClr val="FF0000"/>
                </a:solidFill>
              </a:rPr>
              <a:t>לא עומד בפני עצמו</a:t>
            </a:r>
            <a:r>
              <a:rPr lang="he-IL" sz="2400" dirty="0"/>
              <a:t>, אבל כמכלול תהליכים זה משפר את המחויבות לסדר וארגון</a:t>
            </a:r>
          </a:p>
          <a:p>
            <a:pPr>
              <a:lnSpc>
                <a:spcPct val="200000"/>
              </a:lnSpc>
            </a:pPr>
            <a:r>
              <a:rPr lang="he-IL" sz="2400" dirty="0">
                <a:solidFill>
                  <a:schemeClr val="tx1"/>
                </a:solidFill>
              </a:rPr>
              <a:t>מייצר </a:t>
            </a:r>
            <a:r>
              <a:rPr lang="he-IL" sz="2400" b="1" dirty="0">
                <a:solidFill>
                  <a:srgbClr val="FF0000"/>
                </a:solidFill>
              </a:rPr>
              <a:t>סטנדרט פומבי </a:t>
            </a:r>
            <a:r>
              <a:rPr lang="he-IL" sz="2400" dirty="0">
                <a:solidFill>
                  <a:schemeClr val="tx1"/>
                </a:solidFill>
              </a:rPr>
              <a:t>על תהליכים פנימיים</a:t>
            </a:r>
          </a:p>
          <a:p>
            <a:pPr>
              <a:lnSpc>
                <a:spcPct val="200000"/>
              </a:lnSpc>
            </a:pPr>
            <a:r>
              <a:rPr lang="he-IL" sz="2400" dirty="0"/>
              <a:t>מומלץ </a:t>
            </a:r>
            <a:r>
              <a:rPr lang="he-IL" sz="2400" b="1" dirty="0">
                <a:solidFill>
                  <a:srgbClr val="FF0000"/>
                </a:solidFill>
              </a:rPr>
              <a:t>לקבוע וליידע מראש </a:t>
            </a:r>
            <a:r>
              <a:rPr lang="he-IL" sz="2400" dirty="0"/>
              <a:t>ולא בדיעבד את כל הנוגעים בדבר</a:t>
            </a:r>
            <a:endParaRPr lang="he-IL" sz="24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114DB-0AEA-48A9-BDA1-41B672CA515F}"/>
              </a:ext>
            </a:extLst>
          </p:cNvPr>
          <p:cNvSpPr/>
          <p:nvPr/>
        </p:nvSpPr>
        <p:spPr>
          <a:xfrm rot="21076087">
            <a:off x="3997795" y="2008819"/>
            <a:ext cx="4185761" cy="92333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>
                  <a:solidFill>
                    <a:schemeClr val="bg1"/>
                  </a:solidFill>
                </a:ln>
                <a:gradFill flip="none" rotWithShape="1">
                  <a:gsLst>
                    <a:gs pos="21000">
                      <a:schemeClr val="tx1">
                        <a:lumMod val="95000"/>
                      </a:schemeClr>
                    </a:gs>
                    <a:gs pos="88000">
                      <a:srgbClr val="C5C7CA"/>
                    </a:gs>
                  </a:gsLst>
                  <a:lin ang="8100000" scaled="1"/>
                  <a:tileRect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לשימוש</a:t>
            </a:r>
            <a:r>
              <a:rPr lang="he-IL" sz="5400" b="0" cap="none" spc="0" dirty="0">
                <a:ln w="0">
                  <a:solidFill>
                    <a:schemeClr val="bg1"/>
                  </a:solidFill>
                </a:ln>
                <a:gradFill flip="none" rotWithShape="1">
                  <a:gsLst>
                    <a:gs pos="21000">
                      <a:schemeClr val="tx1">
                        <a:lumMod val="95000"/>
                      </a:schemeClr>
                    </a:gs>
                    <a:gs pos="88000">
                      <a:srgbClr val="C5C7CA"/>
                    </a:gs>
                  </a:gsLst>
                  <a:lin ang="8100000" scaled="1"/>
                  <a:tileRect/>
                </a:gradFill>
                <a:effectLst/>
              </a:rPr>
              <a:t> פנימי </a:t>
            </a:r>
            <a:endParaRPr lang="en-US" sz="5400" b="0" cap="none" spc="0" dirty="0">
              <a:ln w="0">
                <a:solidFill>
                  <a:schemeClr val="bg1"/>
                </a:solidFill>
              </a:ln>
              <a:gradFill flip="none" rotWithShape="1">
                <a:gsLst>
                  <a:gs pos="21000">
                    <a:schemeClr val="tx1">
                      <a:lumMod val="95000"/>
                    </a:schemeClr>
                  </a:gs>
                  <a:gs pos="88000">
                    <a:srgbClr val="C5C7CA"/>
                  </a:gs>
                </a:gsLst>
                <a:lin ang="8100000" scaled="1"/>
                <a:tileRect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418543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 err="1">
                <a:cs typeface="+mn-cs"/>
              </a:rPr>
              <a:t>אינטרקציה</a:t>
            </a:r>
            <a:r>
              <a:rPr lang="he-IL" dirty="0">
                <a:cs typeface="+mn-cs"/>
              </a:rPr>
              <a:t> </a:t>
            </a:r>
            <a:r>
              <a:rPr lang="he-IL">
                <a:cs typeface="+mn-cs"/>
              </a:rPr>
              <a:t>עם חברה </a:t>
            </a:r>
            <a:r>
              <a:rPr lang="he-IL" dirty="0">
                <a:cs typeface="+mn-cs"/>
              </a:rPr>
              <a:t>אזרחית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06748767"/>
              </p:ext>
            </p:extLst>
          </p:nvPr>
        </p:nvGraphicFramePr>
        <p:xfrm>
          <a:off x="1406358" y="2080300"/>
          <a:ext cx="9379285" cy="4568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336CA66E-451F-4973-8345-0672ECC1194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6815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336CA66E-451F-4973-8345-0672ECC1194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972658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pPr algn="r"/>
            <a:r>
              <a:rPr lang="he-IL" dirty="0">
                <a:cs typeface="+mn-cs"/>
              </a:rPr>
              <a:t>שת"פ חברה אזרחית- מפתח התקציב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2051415"/>
            <a:ext cx="6027218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E77F45D-2DD7-4240-ABA5-85958F0C716D}"/>
              </a:ext>
            </a:extLst>
          </p:cNvPr>
          <p:cNvGrpSpPr/>
          <p:nvPr/>
        </p:nvGrpSpPr>
        <p:grpSpPr>
          <a:xfrm>
            <a:off x="2552137" y="2636688"/>
            <a:ext cx="7077075" cy="2819400"/>
            <a:chOff x="2552137" y="2636688"/>
            <a:chExt cx="7077075" cy="28194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9228325-1D57-4A07-A8C2-D9E549BA9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2137" y="2636688"/>
              <a:ext cx="7077075" cy="2819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1E8CCE6-948F-4779-A5F7-7AD938A32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5150" y="4265467"/>
              <a:ext cx="2162175" cy="876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9D4321F-70D9-4C7F-9B26-9AAF4E311292}"/>
              </a:ext>
            </a:extLst>
          </p:cNvPr>
          <p:cNvGrpSpPr/>
          <p:nvPr/>
        </p:nvGrpSpPr>
        <p:grpSpPr>
          <a:xfrm>
            <a:off x="3784446" y="1724246"/>
            <a:ext cx="5392327" cy="4793163"/>
            <a:chOff x="3784446" y="1724246"/>
            <a:chExt cx="5392327" cy="479316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F67CAB9-E2E2-44D0-8D46-F9DACC477F41}"/>
                </a:ext>
              </a:extLst>
            </p:cNvPr>
            <p:cNvGrpSpPr/>
            <p:nvPr/>
          </p:nvGrpSpPr>
          <p:grpSpPr>
            <a:xfrm>
              <a:off x="3784446" y="1724246"/>
              <a:ext cx="5392327" cy="4793163"/>
              <a:chOff x="3643952" y="1599363"/>
              <a:chExt cx="5532822" cy="4918047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441E5B21-1A51-4812-99EC-E1AED53BCB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43952" y="2956937"/>
                <a:ext cx="5532822" cy="3560473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C2DABCA-1755-4E61-BA33-4BF81EFF56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43952" y="1599363"/>
                <a:ext cx="5532822" cy="1466270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4FB0EA2-01BC-42D3-B2A6-FE3E80D6C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05762" y="5567648"/>
              <a:ext cx="2143125" cy="8382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4" name="Slide Zoom 13">
                <a:extLst>
                  <a:ext uri="{FF2B5EF4-FFF2-40B4-BE49-F238E27FC236}">
                    <a16:creationId xmlns:a16="http://schemas.microsoft.com/office/drawing/2014/main" id="{6FB739FA-B65E-4F29-98C1-781DABE9CE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13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4" name="Slide Zoom 1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6FB739FA-B65E-4F29-98C1-781DABE9CE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330246F9-84A4-4B45-91D4-7A8B82FFA3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986" y="3619500"/>
            <a:ext cx="2694657" cy="269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189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6 L -0.32604 -0.426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2" y="-2134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pPr algn="r"/>
            <a:r>
              <a:rPr lang="he-IL" dirty="0">
                <a:solidFill>
                  <a:srgbClr val="FFCC99"/>
                </a:solidFill>
                <a:cs typeface="+mn-cs"/>
              </a:rPr>
              <a:t>שת"פ</a:t>
            </a:r>
            <a:r>
              <a:rPr lang="he-IL" dirty="0">
                <a:cs typeface="+mn-cs"/>
              </a:rPr>
              <a:t> חברה אזרחית- </a:t>
            </a:r>
            <a:r>
              <a:rPr lang="en-US" dirty="0">
                <a:cs typeface="+mn-cs"/>
              </a:rPr>
              <a:t>Mind The Map</a:t>
            </a:r>
            <a:endParaRPr lang="he-IL" dirty="0"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2051415"/>
            <a:ext cx="6027218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FD8893F5-4939-4ECA-AD49-D2681133300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FD8893F5-4939-4ECA-AD49-D2681133300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1026" name="Picture 2" descr="http://mindthemap.info/img/large/03.jpg">
            <a:extLst>
              <a:ext uri="{FF2B5EF4-FFF2-40B4-BE49-F238E27FC236}">
                <a16:creationId xmlns:a16="http://schemas.microsoft.com/office/drawing/2014/main" id="{C352A202-E57B-473A-82A0-871F867F0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53" y="1992383"/>
            <a:ext cx="2257389" cy="40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indthemap.info/img/large/01.jpg">
            <a:extLst>
              <a:ext uri="{FF2B5EF4-FFF2-40B4-BE49-F238E27FC236}">
                <a16:creationId xmlns:a16="http://schemas.microsoft.com/office/drawing/2014/main" id="{59858C4C-163E-4DFB-A7CF-0D5158ECE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979" y="1992383"/>
            <a:ext cx="3388734" cy="401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http://mindthemap.info/img/large/02.jpg">
            <a:extLst>
              <a:ext uri="{FF2B5EF4-FFF2-40B4-BE49-F238E27FC236}">
                <a16:creationId xmlns:a16="http://schemas.microsoft.com/office/drawing/2014/main" id="{872D714B-ADA6-4567-9CC7-CDE8C02203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2" name="Picture 8" descr="http://mindthemap.info/img/large/07.jpg">
            <a:extLst>
              <a:ext uri="{FF2B5EF4-FFF2-40B4-BE49-F238E27FC236}">
                <a16:creationId xmlns:a16="http://schemas.microsoft.com/office/drawing/2014/main" id="{192038EE-9D16-469A-A908-011F7ADA0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0" y="1935163"/>
            <a:ext cx="3330913" cy="187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05E811-ED4B-4019-AAB3-B89E0B94A1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4300" y="4137734"/>
            <a:ext cx="2285434" cy="228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754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solidFill>
                  <a:srgbClr val="FF6600"/>
                </a:solidFill>
                <a:cs typeface="+mn-cs"/>
              </a:rPr>
              <a:t>שת"פ</a:t>
            </a:r>
            <a:r>
              <a:rPr lang="he-IL" dirty="0">
                <a:cs typeface="+mn-cs"/>
              </a:rPr>
              <a:t> חברה אזרחית- טרור הסכינים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2051415"/>
            <a:ext cx="6027218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21" name="Picture 20">
            <a:hlinkClick r:id="rId4"/>
            <a:extLst>
              <a:ext uri="{FF2B5EF4-FFF2-40B4-BE49-F238E27FC236}">
                <a16:creationId xmlns:a16="http://schemas.microsoft.com/office/drawing/2014/main" id="{4A88EC88-FA1B-4324-B328-DC4022BE11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199" y="2282410"/>
            <a:ext cx="6230952" cy="3603588"/>
          </a:xfrm>
          <a:prstGeom prst="rect">
            <a:avLst/>
          </a:prstGeom>
        </p:spPr>
      </p:pic>
      <p:pic>
        <p:nvPicPr>
          <p:cNvPr id="32" name="-  -  - Edited - Edited">
            <a:hlinkClick r:id="" action="ppaction://media"/>
            <a:extLst>
              <a:ext uri="{FF2B5EF4-FFF2-40B4-BE49-F238E27FC236}">
                <a16:creationId xmlns:a16="http://schemas.microsoft.com/office/drawing/2014/main" id="{7E7DC6A0-9E76-425F-AA9B-71C89395A7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80925" y="1560363"/>
            <a:ext cx="3619500" cy="497205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C35E11D8-A7CB-4FDF-83FD-153D7FD2ACD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13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C35E11D8-A7CB-4FDF-83FD-153D7FD2ACD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93A5681-C827-4656-8BE7-AC1ED6D22D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899" y="2994991"/>
            <a:ext cx="7388796" cy="3435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786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-0.31862 -0.3708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37" y="-1854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7037E-6 L 0.3151 0.0006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5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solidFill>
                  <a:srgbClr val="FF0000"/>
                </a:solidFill>
                <a:cs typeface="+mn-cs"/>
              </a:rPr>
              <a:t>שת"פ</a:t>
            </a:r>
            <a:r>
              <a:rPr lang="he-IL" dirty="0">
                <a:cs typeface="+mn-cs"/>
              </a:rPr>
              <a:t> חברה אזרחית- טיסות חברי ממשלה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0338" y="2051415"/>
            <a:ext cx="6027218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359E494-7E57-4315-8C90-88403CE062CD}"/>
              </a:ext>
            </a:extLst>
          </p:cNvPr>
          <p:cNvGrpSpPr/>
          <p:nvPr/>
        </p:nvGrpSpPr>
        <p:grpSpPr>
          <a:xfrm>
            <a:off x="2268846" y="2197879"/>
            <a:ext cx="7646958" cy="3431956"/>
            <a:chOff x="2268846" y="2197879"/>
            <a:chExt cx="7646958" cy="343195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BDA8FB2-921A-4A4E-8CED-693B45CA3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8846" y="2197879"/>
              <a:ext cx="7646957" cy="218916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1AE02018-D345-473A-93E7-517F371FD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68847" y="4387046"/>
              <a:ext cx="7646957" cy="124278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FD8893F5-4939-4ECA-AD49-D2681133300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1313310"/>
                  </p:ext>
                </p:extLst>
              </p:nvPr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FD8893F5-4939-4ECA-AD49-D2681133300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CCC582CA-EA5D-4524-84C2-BC4013E605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151" y="1639878"/>
            <a:ext cx="11109105" cy="40907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190435-CC77-472A-9FB8-4C144FF3DD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0007506" y="1579439"/>
            <a:ext cx="20281847" cy="1884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45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0.91328 -2.04838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64" y="-10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cs typeface="+mn-cs"/>
              </a:rPr>
              <a:t>שת"פ חברה אזרחית	</a:t>
            </a:r>
            <a:endParaRPr lang="he-I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585F1-951E-4E62-8537-FB888F9B5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57739" y="2051415"/>
            <a:ext cx="9809817" cy="398994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יותר ויותר גופים ואזרחים </a:t>
            </a:r>
            <a:r>
              <a:rPr lang="he-IL" b="1" dirty="0">
                <a:solidFill>
                  <a:srgbClr val="FF0000"/>
                </a:solidFill>
              </a:rPr>
              <a:t>משתמשים במידע הציבורי </a:t>
            </a:r>
            <a:r>
              <a:rPr lang="he-IL" dirty="0">
                <a:solidFill>
                  <a:schemeClr val="tx1"/>
                </a:solidFill>
              </a:rPr>
              <a:t>ככלי עבודה- לבקרה ציבורית ולתקשורת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יש </a:t>
            </a:r>
            <a:r>
              <a:rPr lang="he-IL" b="1" dirty="0">
                <a:solidFill>
                  <a:srgbClr val="FF0000"/>
                </a:solidFill>
              </a:rPr>
              <a:t>יכולות</a:t>
            </a:r>
            <a:r>
              <a:rPr lang="he-IL" b="1" dirty="0">
                <a:solidFill>
                  <a:schemeClr val="tx1"/>
                </a:solidFill>
              </a:rPr>
              <a:t>, </a:t>
            </a:r>
            <a:r>
              <a:rPr lang="he-IL" b="1" dirty="0">
                <a:solidFill>
                  <a:srgbClr val="FF0000"/>
                </a:solidFill>
              </a:rPr>
              <a:t>מיומנות</a:t>
            </a:r>
            <a:r>
              <a:rPr lang="he-IL" b="1" dirty="0">
                <a:solidFill>
                  <a:schemeClr val="tx1"/>
                </a:solidFill>
              </a:rPr>
              <a:t> ו</a:t>
            </a:r>
            <a:r>
              <a:rPr lang="he-IL" b="1" dirty="0">
                <a:solidFill>
                  <a:srgbClr val="FF0000"/>
                </a:solidFill>
              </a:rPr>
              <a:t>מוטיבציה</a:t>
            </a:r>
            <a:r>
              <a:rPr lang="he-IL" b="1" dirty="0">
                <a:solidFill>
                  <a:schemeClr val="tx1"/>
                </a:solidFill>
              </a:rPr>
              <a:t> </a:t>
            </a:r>
            <a:r>
              <a:rPr lang="he-IL" dirty="0">
                <a:solidFill>
                  <a:schemeClr val="tx1"/>
                </a:solidFill>
              </a:rPr>
              <a:t>גבוה בחברה האזרחית</a:t>
            </a:r>
          </a:p>
          <a:p>
            <a:pPr>
              <a:lnSpc>
                <a:spcPct val="200000"/>
              </a:lnSpc>
            </a:pPr>
            <a:r>
              <a:rPr lang="he-IL" dirty="0">
                <a:solidFill>
                  <a:schemeClr val="tx1"/>
                </a:solidFill>
              </a:rPr>
              <a:t>האיסוף והעיבוד יקרה בכל מקרה, השאלה רק כמה הגופים הציבוריים יכולים לנתב את זה ולייצר </a:t>
            </a:r>
            <a:r>
              <a:rPr lang="he-IL" b="1" dirty="0">
                <a:solidFill>
                  <a:srgbClr val="FF0000"/>
                </a:solidFill>
              </a:rPr>
              <a:t>שיח חיובי </a:t>
            </a:r>
            <a:r>
              <a:rPr lang="he-IL" dirty="0">
                <a:solidFill>
                  <a:schemeClr val="tx1"/>
                </a:solidFill>
              </a:rPr>
              <a:t>ושיתופי עם החברה האזרחית</a:t>
            </a:r>
          </a:p>
          <a:p>
            <a:pPr lvl="1"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endParaRPr lang="he-IL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2050" name="Picture 2" descr="Image result for terrorist PNG">
            <a:extLst>
              <a:ext uri="{FF2B5EF4-FFF2-40B4-BE49-F238E27FC236}">
                <a16:creationId xmlns:a16="http://schemas.microsoft.com/office/drawing/2014/main" id="{603C20B7-DFC3-49A7-9DBD-5950DF22C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2464561"/>
            <a:ext cx="2686049" cy="151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036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>
                <a:cs typeface="+mn-cs"/>
              </a:rPr>
              <a:t>אז למה לפרסם את מה שלא חייבים?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12B4A37-7773-4311-9B30-94F84B575D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72016577"/>
              </p:ext>
            </p:extLst>
          </p:nvPr>
        </p:nvGraphicFramePr>
        <p:xfrm>
          <a:off x="575700" y="1276350"/>
          <a:ext cx="11029950" cy="5372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6495203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28C1-B35E-424B-A71C-1A0FC9CE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dirty="0">
                <a:cs typeface="+mn-cs"/>
              </a:rPr>
              <a:t>לסיכום- דברים שכדאי לשקול לפרסם</a:t>
            </a:r>
            <a:endParaRPr lang="he-IL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10550481" y="5883965"/>
              <a:ext cx="1434150" cy="806709"/>
            </p:xfrm>
            <a:graphic>
              <a:graphicData uri="http://schemas.microsoft.com/office/powerpoint/2016/slidezoom">
                <pslz:sldZm>
                  <pslz:sldZmObj sldId="261" cId="2160831941">
                    <pslz:zmPr id="{A564B8F6-C751-4BBD-8D61-BCBE26BD6727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434150" cy="80670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49EFDBF9-BAFE-42DB-BB30-832504FC2BA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50481" y="5883965"/>
                <a:ext cx="1434150" cy="80670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5" name="Slide Zoom 4">
                <a:extLst>
                  <a:ext uri="{FF2B5EF4-FFF2-40B4-BE49-F238E27FC236}">
                    <a16:creationId xmlns:a16="http://schemas.microsoft.com/office/drawing/2014/main" id="{7DF64E27-DB90-464A-BCFF-1B0186A5E3E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46772729"/>
                  </p:ext>
                </p:extLst>
              </p:nvPr>
            </p:nvGraphicFramePr>
            <p:xfrm>
              <a:off x="691914" y="1731836"/>
              <a:ext cx="8367185" cy="4706542"/>
            </p:xfrm>
            <a:graphic>
              <a:graphicData uri="http://schemas.microsoft.com/office/powerpoint/2016/slidezoom">
                <pslz:sldZm>
                  <pslz:sldZmObj sldId="275" cId="404157691">
                    <pslz:zmPr id="{9881680C-E31A-4EA3-93F4-A18B5BBE40B8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367185" cy="470654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5" name="Slide Zoom 4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7DF64E27-DB90-464A-BCFF-1B0186A5E3E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1914" y="1731836"/>
                <a:ext cx="8367185" cy="470654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9129803"/>
      </p:ext>
    </p:extLst>
  </p:cSld>
  <p:clrMapOvr>
    <a:masterClrMapping/>
  </p:clrMapOvr>
  <p:transition spd="slow">
    <p:push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5360</TotalTime>
  <Words>689</Words>
  <Application>Microsoft Office PowerPoint</Application>
  <PresentationFormat>Widescreen</PresentationFormat>
  <Paragraphs>145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Agency FB</vt:lpstr>
      <vt:lpstr>Arial</vt:lpstr>
      <vt:lpstr>Bookman Old Style</vt:lpstr>
      <vt:lpstr>Rockwell</vt:lpstr>
      <vt:lpstr>Times New Roman</vt:lpstr>
      <vt:lpstr>Damask</vt:lpstr>
      <vt:lpstr>פרסום מידע באופן יזום</vt:lpstr>
      <vt:lpstr>חובות מכורח חוק חופש המידע</vt:lpstr>
      <vt:lpstr>חובות נוספות בחקיקה</vt:lpstr>
      <vt:lpstr>אז למה לפרסם את מה שלא חייבים?</vt:lpstr>
      <vt:lpstr>שליטה במה שאין ברירה</vt:lpstr>
      <vt:lpstr>בקשות חוזרות- התמודדות</vt:lpstr>
      <vt:lpstr>פרסום יזום של מה שעשוי להתבקש</vt:lpstr>
      <vt:lpstr>שליטה במה שאין ברירה if you can't beat it join it</vt:lpstr>
      <vt:lpstr>מה עוד צפוי להתבקש?</vt:lpstr>
      <vt:lpstr>יתרונות פנים ארגוניים</vt:lpstr>
      <vt:lpstr>יצירה ושליטה בשיח הציבורי למ"ס</vt:lpstr>
      <vt:lpstr>יצירה ושליטה בשיח הציבורי מתאבדים</vt:lpstr>
      <vt:lpstr>יצירה ושליטה בשיח הציבורי</vt:lpstr>
      <vt:lpstr>בניית תהליכי עבודה בריאים הצהרות הון שלטון מקומי</vt:lpstr>
      <vt:lpstr>בניית תהליכי עבודה בריאים שכירת לשכות פרלמטריות</vt:lpstr>
      <vt:lpstr>בניית תהליכי עבודה בריאים חומרי ועדות ציבוריות</vt:lpstr>
      <vt:lpstr>בניית תהליכי עבודה בריאים</vt:lpstr>
      <vt:lpstr>אינטרקציה עם חברה אזרחית</vt:lpstr>
      <vt:lpstr>שת"פ חברה אזרחית- מפתח התקציב</vt:lpstr>
      <vt:lpstr>שת"פ חברה אזרחית- Mind The Map</vt:lpstr>
      <vt:lpstr>שת"פ חברה אזרחית- טרור הסכינים</vt:lpstr>
      <vt:lpstr>שת"פ חברה אזרחית- טיסות חברי ממשלה</vt:lpstr>
      <vt:lpstr>שת"פ חברה אזרחית </vt:lpstr>
      <vt:lpstr>אז למה לפרסם את מה שלא חייבים?</vt:lpstr>
      <vt:lpstr>לסיכום- דברים שכדאי לשקול לפרסם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 zomer</dc:creator>
  <cp:lastModifiedBy>gai zomer</cp:lastModifiedBy>
  <cp:revision>114</cp:revision>
  <dcterms:created xsi:type="dcterms:W3CDTF">2017-12-21T18:17:05Z</dcterms:created>
  <dcterms:modified xsi:type="dcterms:W3CDTF">2018-07-28T08:34:16Z</dcterms:modified>
</cp:coreProperties>
</file>