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2" r:id="rId2"/>
    <p:sldId id="261" r:id="rId3"/>
    <p:sldId id="286" r:id="rId4"/>
    <p:sldId id="262" r:id="rId5"/>
    <p:sldId id="290" r:id="rId6"/>
    <p:sldId id="291" r:id="rId7"/>
    <p:sldId id="292" r:id="rId8"/>
    <p:sldId id="287" r:id="rId9"/>
    <p:sldId id="293" r:id="rId10"/>
    <p:sldId id="294" r:id="rId11"/>
    <p:sldId id="296" r:id="rId12"/>
    <p:sldId id="29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CCFF"/>
    <a:srgbClr val="FF6600"/>
    <a:srgbClr val="FFCC99"/>
    <a:srgbClr val="B17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8.xml"/><Relationship Id="rId1" Type="http://schemas.openxmlformats.org/officeDocument/2006/relationships/slide" Target="../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CC2C7E5-B9F6-4DD7-AAD8-46FE0D34928A}">
      <dgm:prSet phldrT="[Text]" custT="1"/>
      <dgm:spPr/>
      <dgm:t>
        <a:bodyPr/>
        <a:lstStyle/>
        <a:p>
          <a:r>
            <a:rPr lang="he-IL" sz="4800" dirty="0">
              <a:solidFill>
                <a:schemeClr val="bg1"/>
              </a:solidFill>
            </a:rPr>
            <a:t>איך מבקשים מידע?</a:t>
          </a:r>
          <a:endParaRPr lang="en-US" sz="48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C7A2B40-2F9C-4079-9D00-B3CA133950C7}" type="parTrans" cxnId="{22630281-5F31-4694-A778-42F8C553D3CE}">
      <dgm:prSet/>
      <dgm:spPr/>
      <dgm:t>
        <a:bodyPr/>
        <a:lstStyle/>
        <a:p>
          <a:endParaRPr lang="en-US"/>
        </a:p>
      </dgm:t>
    </dgm:pt>
    <dgm:pt modelId="{4D672749-E2DF-47E4-8A5E-61AB8226E23E}" type="sibTrans" cxnId="{22630281-5F31-4694-A778-42F8C553D3CE}">
      <dgm:prSet/>
      <dgm:spPr/>
      <dgm:t>
        <a:bodyPr/>
        <a:lstStyle/>
        <a:p>
          <a:endParaRPr lang="en-US"/>
        </a:p>
      </dgm:t>
    </dgm:pt>
    <dgm:pt modelId="{7794350A-0351-4B30-943A-6FCA9F71BD56}">
      <dgm:prSet phldrT="[Text]" custT="1"/>
      <dgm:spPr/>
      <dgm:t>
        <a:bodyPr/>
        <a:lstStyle/>
        <a:p>
          <a:pPr rtl="1"/>
          <a:r>
            <a:rPr lang="he-IL" sz="3600" dirty="0">
              <a:solidFill>
                <a:schemeClr val="bg1"/>
              </a:solidFill>
            </a:rPr>
            <a:t>מה החיים אומרים?</a:t>
          </a:r>
          <a:endParaRPr lang="en-US" sz="36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0FF5157-ECFE-4995-84F6-1FA180986A57}" type="parTrans" cxnId="{C1F31F3C-0F97-41F1-9344-07FE4871FD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15CB9-51D3-426E-8BCC-313808F223AF}" type="sibTrans" cxnId="{C1F31F3C-0F97-41F1-9344-07FE4871FD57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 custT="1"/>
      <dgm:spPr/>
      <dgm:t>
        <a:bodyPr/>
        <a:lstStyle/>
        <a:p>
          <a:pPr rtl="1"/>
          <a:r>
            <a:rPr lang="he-IL" sz="3600" dirty="0">
              <a:solidFill>
                <a:schemeClr val="bg1"/>
              </a:solidFill>
            </a:rPr>
            <a:t>מה החוק אומר?</a:t>
          </a:r>
          <a:endParaRPr lang="en-US" sz="36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F32BE20-3423-4856-A48F-902302D824C4}" type="pres">
      <dgm:prSet presAssocID="{0CC2C7E5-B9F6-4DD7-AAD8-46FE0D34928A}" presName="Name14" presStyleCnt="0"/>
      <dgm:spPr/>
    </dgm:pt>
    <dgm:pt modelId="{7DB54A81-D77B-42ED-98F1-FFFAFE3DAEB0}" type="pres">
      <dgm:prSet presAssocID="{0CC2C7E5-B9F6-4DD7-AAD8-46FE0D34928A}" presName="level1Shape" presStyleLbl="node0" presStyleIdx="0" presStyleCnt="1" custScaleX="163427" custScaleY="162137">
        <dgm:presLayoutVars>
          <dgm:chPref val="3"/>
        </dgm:presLayoutVars>
      </dgm:prSet>
      <dgm:spPr/>
    </dgm:pt>
    <dgm:pt modelId="{475B72EC-FDF5-4FC5-BFF9-00144722D85C}" type="pres">
      <dgm:prSet presAssocID="{0CC2C7E5-B9F6-4DD7-AAD8-46FE0D34928A}" presName="hierChild2" presStyleCnt="0"/>
      <dgm:spPr/>
    </dgm:pt>
    <dgm:pt modelId="{2D13978B-2D81-419B-B287-A1FB3B478687}" type="pres">
      <dgm:prSet presAssocID="{37276CAD-0E86-4F97-A2DC-9C3A71A7A02A}" presName="Name19" presStyleLbl="parChTrans1D2" presStyleIdx="0" presStyleCnt="2"/>
      <dgm:spPr/>
    </dgm:pt>
    <dgm:pt modelId="{C766CF27-3465-4A60-8445-6A4F176F2D77}" type="pres">
      <dgm:prSet presAssocID="{4A8C5099-0DEF-4650-AE54-7A2952407469}" presName="Name21" presStyleCnt="0"/>
      <dgm:spPr/>
    </dgm:pt>
    <dgm:pt modelId="{BAFD95F0-79BD-42A7-8BB3-B77516BF616F}" type="pres">
      <dgm:prSet presAssocID="{4A8C5099-0DEF-4650-AE54-7A2952407469}" presName="level2Shape" presStyleLbl="node2" presStyleIdx="0" presStyleCnt="2" custScaleX="144884" custScaleY="144884"/>
      <dgm:spPr/>
    </dgm:pt>
    <dgm:pt modelId="{403458DC-601C-4FAF-9472-AA6C699231AC}" type="pres">
      <dgm:prSet presAssocID="{4A8C5099-0DEF-4650-AE54-7A2952407469}" presName="hierChild3" presStyleCnt="0"/>
      <dgm:spPr/>
    </dgm:pt>
    <dgm:pt modelId="{817ECB7A-D3B0-45BE-BD86-85A677287380}" type="pres">
      <dgm:prSet presAssocID="{50FF5157-ECFE-4995-84F6-1FA180986A57}" presName="Name19" presStyleLbl="parChTrans1D2" presStyleIdx="1" presStyleCnt="2"/>
      <dgm:spPr/>
    </dgm:pt>
    <dgm:pt modelId="{CCD15A80-028B-4125-BCD4-2022050C60D3}" type="pres">
      <dgm:prSet presAssocID="{7794350A-0351-4B30-943A-6FCA9F71BD56}" presName="Name21" presStyleCnt="0"/>
      <dgm:spPr/>
    </dgm:pt>
    <dgm:pt modelId="{AB5394C3-AE81-451A-BCB0-C91C64941DEE}" type="pres">
      <dgm:prSet presAssocID="{7794350A-0351-4B30-943A-6FCA9F71BD56}" presName="level2Shape" presStyleLbl="node2" presStyleIdx="1" presStyleCnt="2" custScaleX="142390" custScaleY="142390" custLinFactNeighborX="1696"/>
      <dgm:spPr/>
    </dgm:pt>
    <dgm:pt modelId="{FC6EE076-C9DB-4A0C-8D41-EED900A28399}" type="pres">
      <dgm:prSet presAssocID="{7794350A-0351-4B30-943A-6FCA9F71BD56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C1F31F3C-0F97-41F1-9344-07FE4871FD57}" srcId="{0CC2C7E5-B9F6-4DD7-AAD8-46FE0D34928A}" destId="{7794350A-0351-4B30-943A-6FCA9F71BD56}" srcOrd="1" destOrd="0" parTransId="{50FF5157-ECFE-4995-84F6-1FA180986A57}" sibTransId="{6E915CB9-51D3-426E-8BCC-313808F223AF}"/>
    <dgm:cxn modelId="{79AEC863-5E31-4FD1-B00B-4BE542CB419B}" type="presOf" srcId="{4A8C5099-0DEF-4650-AE54-7A2952407469}" destId="{BAFD95F0-79BD-42A7-8BB3-B77516BF616F}" srcOrd="0" destOrd="0" presId="urn:microsoft.com/office/officeart/2005/8/layout/hierarchy6"/>
    <dgm:cxn modelId="{D12AE16A-14C9-4C4C-802D-8D62DF3A3A4C}" type="presOf" srcId="{37276CAD-0E86-4F97-A2DC-9C3A71A7A02A}" destId="{2D13978B-2D81-419B-B287-A1FB3B478687}" srcOrd="0" destOrd="0" presId="urn:microsoft.com/office/officeart/2005/8/layout/hierarchy6"/>
    <dgm:cxn modelId="{22630281-5F31-4694-A778-42F8C553D3CE}" srcId="{A2015EEB-A490-4DA8-9548-FB522A67196B}" destId="{0CC2C7E5-B9F6-4DD7-AAD8-46FE0D34928A}" srcOrd="0" destOrd="0" parTransId="{AC7A2B40-2F9C-4079-9D00-B3CA133950C7}" sibTransId="{4D672749-E2DF-47E4-8A5E-61AB8226E23E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9790D9A-CE33-469F-9502-06162C091674}" type="presOf" srcId="{0CC2C7E5-B9F6-4DD7-AAD8-46FE0D34928A}" destId="{7DB54A81-D77B-42ED-98F1-FFFAFE3DAEB0}" srcOrd="0" destOrd="0" presId="urn:microsoft.com/office/officeart/2005/8/layout/hierarchy6"/>
    <dgm:cxn modelId="{A89536B3-A5F3-4035-9B63-8ACD119CA974}" type="presOf" srcId="{50FF5157-ECFE-4995-84F6-1FA180986A57}" destId="{817ECB7A-D3B0-45BE-BD86-85A677287380}" srcOrd="0" destOrd="0" presId="urn:microsoft.com/office/officeart/2005/8/layout/hierarchy6"/>
    <dgm:cxn modelId="{AE49E3C1-8BA7-40AD-8BBE-4C4615C4B468}" srcId="{0CC2C7E5-B9F6-4DD7-AAD8-46FE0D34928A}" destId="{4A8C5099-0DEF-4650-AE54-7A2952407469}" srcOrd="0" destOrd="0" parTransId="{37276CAD-0E86-4F97-A2DC-9C3A71A7A02A}" sibTransId="{1A4BCE3E-50D5-433F-AC48-4264F9677CBB}"/>
    <dgm:cxn modelId="{84C8EAE4-3F31-46F2-BFAD-1E2CF180FB01}" type="presOf" srcId="{7794350A-0351-4B30-943A-6FCA9F71BD56}" destId="{AB5394C3-AE81-451A-BCB0-C91C64941DEE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A44BA698-4FAA-4030-855C-2295E58B4B0C}" type="presParOf" srcId="{74158499-4051-46BE-9D66-318236F5F390}" destId="{7F32BE20-3423-4856-A48F-902302D824C4}" srcOrd="0" destOrd="0" presId="urn:microsoft.com/office/officeart/2005/8/layout/hierarchy6"/>
    <dgm:cxn modelId="{017F54EC-B4AF-4DA3-A1A8-B3B506EE3229}" type="presParOf" srcId="{7F32BE20-3423-4856-A48F-902302D824C4}" destId="{7DB54A81-D77B-42ED-98F1-FFFAFE3DAEB0}" srcOrd="0" destOrd="0" presId="urn:microsoft.com/office/officeart/2005/8/layout/hierarchy6"/>
    <dgm:cxn modelId="{85D8C1B9-D399-4B2B-851B-AC22F14804F5}" type="presParOf" srcId="{7F32BE20-3423-4856-A48F-902302D824C4}" destId="{475B72EC-FDF5-4FC5-BFF9-00144722D85C}" srcOrd="1" destOrd="0" presId="urn:microsoft.com/office/officeart/2005/8/layout/hierarchy6"/>
    <dgm:cxn modelId="{5011D1E2-C3D5-45E5-B891-583572703CBB}" type="presParOf" srcId="{475B72EC-FDF5-4FC5-BFF9-00144722D85C}" destId="{2D13978B-2D81-419B-B287-A1FB3B478687}" srcOrd="0" destOrd="0" presId="urn:microsoft.com/office/officeart/2005/8/layout/hierarchy6"/>
    <dgm:cxn modelId="{FE97A6A7-180D-4D54-AA90-583755CF2808}" type="presParOf" srcId="{475B72EC-FDF5-4FC5-BFF9-00144722D85C}" destId="{C766CF27-3465-4A60-8445-6A4F176F2D77}" srcOrd="1" destOrd="0" presId="urn:microsoft.com/office/officeart/2005/8/layout/hierarchy6"/>
    <dgm:cxn modelId="{14E537DC-90C7-4A09-860E-532BBF6CBBB5}" type="presParOf" srcId="{C766CF27-3465-4A60-8445-6A4F176F2D77}" destId="{BAFD95F0-79BD-42A7-8BB3-B77516BF616F}" srcOrd="0" destOrd="0" presId="urn:microsoft.com/office/officeart/2005/8/layout/hierarchy6"/>
    <dgm:cxn modelId="{DD18B2B6-D9F6-4607-B617-82EC376C9CAD}" type="presParOf" srcId="{C766CF27-3465-4A60-8445-6A4F176F2D77}" destId="{403458DC-601C-4FAF-9472-AA6C699231AC}" srcOrd="1" destOrd="0" presId="urn:microsoft.com/office/officeart/2005/8/layout/hierarchy6"/>
    <dgm:cxn modelId="{34F1A6A3-A35F-48DB-877D-D9C6BAD6AA71}" type="presParOf" srcId="{475B72EC-FDF5-4FC5-BFF9-00144722D85C}" destId="{817ECB7A-D3B0-45BE-BD86-85A677287380}" srcOrd="2" destOrd="0" presId="urn:microsoft.com/office/officeart/2005/8/layout/hierarchy6"/>
    <dgm:cxn modelId="{E6AFD55E-0B6E-42C9-8BF8-50E6697296C3}" type="presParOf" srcId="{475B72EC-FDF5-4FC5-BFF9-00144722D85C}" destId="{CCD15A80-028B-4125-BCD4-2022050C60D3}" srcOrd="3" destOrd="0" presId="urn:microsoft.com/office/officeart/2005/8/layout/hierarchy6"/>
    <dgm:cxn modelId="{2C75AFEB-FA65-4968-A5EC-08E8AD91B2B8}" type="presParOf" srcId="{CCD15A80-028B-4125-BCD4-2022050C60D3}" destId="{AB5394C3-AE81-451A-BCB0-C91C64941DEE}" srcOrd="0" destOrd="0" presId="urn:microsoft.com/office/officeart/2005/8/layout/hierarchy6"/>
    <dgm:cxn modelId="{B590E812-A3FB-4922-AC07-975C5EE6FE67}" type="presParOf" srcId="{CCD15A80-028B-4125-BCD4-2022050C60D3}" destId="{FC6EE076-C9DB-4A0C-8D41-EED900A28399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 custT="1"/>
      <dgm:spPr/>
      <dgm:t>
        <a:bodyPr/>
        <a:lstStyle/>
        <a:p>
          <a:pPr rtl="1"/>
          <a:r>
            <a:rPr lang="he-IL" sz="3600" dirty="0">
              <a:solidFill>
                <a:schemeClr val="bg1"/>
              </a:solidFill>
            </a:rPr>
            <a:t>סעיף 7</a:t>
          </a:r>
          <a:endParaRPr lang="en-US" sz="36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 custT="1"/>
      <dgm:spPr/>
      <dgm:t>
        <a:bodyPr/>
        <a:lstStyle/>
        <a:p>
          <a:pPr rtl="1"/>
          <a:r>
            <a:rPr lang="he-IL" sz="3600" dirty="0">
              <a:solidFill>
                <a:schemeClr val="bg1"/>
              </a:solidFill>
            </a:rPr>
            <a:t>תקנות האגרות</a:t>
          </a:r>
          <a:endParaRPr lang="en-US" sz="36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 custT="1"/>
      <dgm:spPr/>
      <dgm:t>
        <a:bodyPr/>
        <a:lstStyle/>
        <a:p>
          <a:r>
            <a:rPr lang="he-IL" sz="4800" dirty="0">
              <a:solidFill>
                <a:schemeClr val="bg1"/>
              </a:solidFill>
            </a:rPr>
            <a:t>מה החוק אומר?</a:t>
          </a:r>
          <a:endParaRPr lang="en-US" sz="48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80B664-4849-4A32-8671-960490984B73}">
      <dgm:prSet phldrT="[Text]" custT="1"/>
      <dgm:spPr/>
      <dgm:t>
        <a:bodyPr/>
        <a:lstStyle/>
        <a:p>
          <a:pPr rtl="1"/>
          <a:r>
            <a:rPr lang="he-IL" sz="3600" dirty="0">
              <a:solidFill>
                <a:schemeClr val="bg1"/>
              </a:solidFill>
            </a:rPr>
            <a:t>מידע או ידע</a:t>
          </a:r>
          <a:endParaRPr lang="en-US" sz="36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9FB8614-8A7B-4635-BEAA-10348EFFFA61}" type="parTrans" cxnId="{D58E8C9A-2320-49BE-AB6A-21629D895FF3}">
      <dgm:prSet/>
      <dgm:spPr/>
      <dgm:t>
        <a:bodyPr/>
        <a:lstStyle/>
        <a:p>
          <a:endParaRPr lang="en-IL"/>
        </a:p>
      </dgm:t>
    </dgm:pt>
    <dgm:pt modelId="{03C68BFC-53AA-4FA7-A192-330C63BD8660}" type="sibTrans" cxnId="{D58E8C9A-2320-49BE-AB6A-21629D895FF3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3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3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3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3"/>
      <dgm:spPr/>
    </dgm:pt>
    <dgm:pt modelId="{24076B78-CE41-4785-947C-6882DDA63C03}" type="pres">
      <dgm:prSet presAssocID="{814E9E56-E579-430A-B461-F29773EAA98B}" presName="hierChild3" presStyleCnt="0"/>
      <dgm:spPr/>
    </dgm:pt>
    <dgm:pt modelId="{85159104-5994-4769-8F6D-73A933D72D43}" type="pres">
      <dgm:prSet presAssocID="{E9FB8614-8A7B-4635-BEAA-10348EFFFA61}" presName="Name19" presStyleLbl="parChTrans1D2" presStyleIdx="2" presStyleCnt="3"/>
      <dgm:spPr/>
    </dgm:pt>
    <dgm:pt modelId="{A80FA5F2-7460-4642-BDBA-B470A446A775}" type="pres">
      <dgm:prSet presAssocID="{1280B664-4849-4A32-8671-960490984B73}" presName="Name21" presStyleCnt="0"/>
      <dgm:spPr/>
    </dgm:pt>
    <dgm:pt modelId="{DCDDF432-BEBE-457B-BAEC-C6BAB1701945}" type="pres">
      <dgm:prSet presAssocID="{1280B664-4849-4A32-8671-960490984B73}" presName="level2Shape" presStyleLbl="node2" presStyleIdx="2" presStyleCnt="3"/>
      <dgm:spPr/>
    </dgm:pt>
    <dgm:pt modelId="{CEC682E7-938E-44F0-A9BF-FC8DD10B7AEC}" type="pres">
      <dgm:prSet presAssocID="{1280B664-4849-4A32-8671-960490984B73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9E9FDC09-E334-4FC7-A4C9-A647619065B6}" type="presOf" srcId="{1280B664-4849-4A32-8671-960490984B73}" destId="{DCDDF432-BEBE-457B-BAEC-C6BAB1701945}" srcOrd="0" destOrd="0" presId="urn:microsoft.com/office/officeart/2005/8/layout/hierarchy6"/>
    <dgm:cxn modelId="{06E4C00D-7B81-4BCB-B621-AADA19D64788}" type="presOf" srcId="{E9FB8614-8A7B-4635-BEAA-10348EFFFA61}" destId="{85159104-5994-4769-8F6D-73A933D72D43}" srcOrd="0" destOrd="0" presId="urn:microsoft.com/office/officeart/2005/8/layout/hierarchy6"/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58E8C9A-2320-49BE-AB6A-21629D895FF3}" srcId="{4A8C5099-0DEF-4650-AE54-7A2952407469}" destId="{1280B664-4849-4A32-8671-960490984B73}" srcOrd="2" destOrd="0" parTransId="{E9FB8614-8A7B-4635-BEAA-10348EFFFA61}" sibTransId="{03C68BFC-53AA-4FA7-A192-330C63BD8660}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0112276E-3226-45AB-A633-6EBBAA34204D}" type="presParOf" srcId="{F36697F9-944C-4540-97F4-A976EF59B62E}" destId="{85159104-5994-4769-8F6D-73A933D72D43}" srcOrd="4" destOrd="0" presId="urn:microsoft.com/office/officeart/2005/8/layout/hierarchy6"/>
    <dgm:cxn modelId="{E9AE7471-000B-40F1-BBAA-4B44BDDDC6FA}" type="presParOf" srcId="{F36697F9-944C-4540-97F4-A976EF59B62E}" destId="{A80FA5F2-7460-4642-BDBA-B470A446A775}" srcOrd="5" destOrd="0" presId="urn:microsoft.com/office/officeart/2005/8/layout/hierarchy6"/>
    <dgm:cxn modelId="{6F90ACDD-3CDA-4963-9443-1A7E75703A6A}" type="presParOf" srcId="{A80FA5F2-7460-4642-BDBA-B470A446A775}" destId="{DCDDF432-BEBE-457B-BAEC-C6BAB1701945}" srcOrd="0" destOrd="0" presId="urn:microsoft.com/office/officeart/2005/8/layout/hierarchy6"/>
    <dgm:cxn modelId="{2776262A-7DF2-42AA-89DB-1AF4197D451C}" type="presParOf" srcId="{A80FA5F2-7460-4642-BDBA-B470A446A775}" destId="{CEC682E7-938E-44F0-A9BF-FC8DD10B7AEC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AF19FC-2488-42AF-BD84-272B37C3D569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86CD02BA-4BA3-43A1-ADFD-5DD666FEE31F}">
      <dgm:prSet phldrT="[Text]"/>
      <dgm:spPr/>
      <dgm:t>
        <a:bodyPr/>
        <a:lstStyle/>
        <a:p>
          <a:r>
            <a:rPr lang="he-IL" dirty="0"/>
            <a:t>בכתב</a:t>
          </a:r>
          <a:endParaRPr lang="en-IL" dirty="0"/>
        </a:p>
      </dgm:t>
    </dgm:pt>
    <dgm:pt modelId="{83432955-BEC2-40E4-BAA1-4FD06A0A1AC8}" type="parTrans" cxnId="{BF3C1486-7E03-4E30-8F24-92FA820D06C1}">
      <dgm:prSet/>
      <dgm:spPr/>
      <dgm:t>
        <a:bodyPr/>
        <a:lstStyle/>
        <a:p>
          <a:endParaRPr lang="en-IL"/>
        </a:p>
      </dgm:t>
    </dgm:pt>
    <dgm:pt modelId="{7BD4364B-AE51-4C03-9113-A36EB8D8D8E1}" type="sibTrans" cxnId="{BF3C1486-7E03-4E30-8F24-92FA820D06C1}">
      <dgm:prSet/>
      <dgm:spPr/>
      <dgm:t>
        <a:bodyPr/>
        <a:lstStyle/>
        <a:p>
          <a:endParaRPr lang="en-IL"/>
        </a:p>
      </dgm:t>
    </dgm:pt>
    <dgm:pt modelId="{023BF082-019F-454A-BE48-22C4D4CF8D0C}">
      <dgm:prSet phldrT="[Text]"/>
      <dgm:spPr/>
      <dgm:t>
        <a:bodyPr/>
        <a:lstStyle/>
        <a:p>
          <a:r>
            <a:rPr lang="he-IL" dirty="0"/>
            <a:t>לממונה</a:t>
          </a:r>
          <a:endParaRPr lang="en-IL" dirty="0"/>
        </a:p>
      </dgm:t>
    </dgm:pt>
    <dgm:pt modelId="{60D0CB97-BF5F-4E68-A26A-950F814D4B05}" type="parTrans" cxnId="{D6741F06-CEA8-43D9-98FF-9128C709DAA2}">
      <dgm:prSet/>
      <dgm:spPr/>
      <dgm:t>
        <a:bodyPr/>
        <a:lstStyle/>
        <a:p>
          <a:endParaRPr lang="en-IL"/>
        </a:p>
      </dgm:t>
    </dgm:pt>
    <dgm:pt modelId="{EC4B4DE2-F110-48E9-A2CC-B3201C63225B}" type="sibTrans" cxnId="{D6741F06-CEA8-43D9-98FF-9128C709DAA2}">
      <dgm:prSet/>
      <dgm:spPr/>
      <dgm:t>
        <a:bodyPr/>
        <a:lstStyle/>
        <a:p>
          <a:endParaRPr lang="en-IL"/>
        </a:p>
      </dgm:t>
    </dgm:pt>
    <dgm:pt modelId="{2EA0C3F0-96E8-426D-B96B-07FDA71D038C}">
      <dgm:prSet phldrT="[Text]"/>
      <dgm:spPr/>
      <dgm:t>
        <a:bodyPr/>
        <a:lstStyle/>
        <a:p>
          <a:r>
            <a:rPr lang="he-IL" dirty="0"/>
            <a:t>מה עוד?</a:t>
          </a:r>
          <a:endParaRPr lang="en-IL" dirty="0"/>
        </a:p>
      </dgm:t>
    </dgm:pt>
    <dgm:pt modelId="{48D0D0AE-ACBB-44B4-AAD9-AF74FAFDA9BC}" type="parTrans" cxnId="{0B75612E-1C22-4F93-9AF0-D2B68E7B2220}">
      <dgm:prSet/>
      <dgm:spPr/>
      <dgm:t>
        <a:bodyPr/>
        <a:lstStyle/>
        <a:p>
          <a:endParaRPr lang="en-IL"/>
        </a:p>
      </dgm:t>
    </dgm:pt>
    <dgm:pt modelId="{A83CADD6-1B5F-4464-8DF9-A2A59E2F49DD}" type="sibTrans" cxnId="{0B75612E-1C22-4F93-9AF0-D2B68E7B2220}">
      <dgm:prSet/>
      <dgm:spPr/>
      <dgm:t>
        <a:bodyPr/>
        <a:lstStyle/>
        <a:p>
          <a:endParaRPr lang="en-IL"/>
        </a:p>
      </dgm:t>
    </dgm:pt>
    <dgm:pt modelId="{595CBEC9-99E0-4458-A364-1CDF2D09BCCB}" type="pres">
      <dgm:prSet presAssocID="{4FAF19FC-2488-42AF-BD84-272B37C3D56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298EDAD-9CD6-4AD7-AFAB-40E3CACAA105}" type="pres">
      <dgm:prSet presAssocID="{86CD02BA-4BA3-43A1-ADFD-5DD666FEE31F}" presName="gear1" presStyleLbl="node1" presStyleIdx="0" presStyleCnt="3">
        <dgm:presLayoutVars>
          <dgm:chMax val="1"/>
          <dgm:bulletEnabled val="1"/>
        </dgm:presLayoutVars>
      </dgm:prSet>
      <dgm:spPr/>
    </dgm:pt>
    <dgm:pt modelId="{55881F4B-E804-4886-B7B9-B3D5C9F107B0}" type="pres">
      <dgm:prSet presAssocID="{86CD02BA-4BA3-43A1-ADFD-5DD666FEE31F}" presName="gear1srcNode" presStyleLbl="node1" presStyleIdx="0" presStyleCnt="3"/>
      <dgm:spPr/>
    </dgm:pt>
    <dgm:pt modelId="{8CF3921C-D053-4A2A-8B6C-7C94F8FE0680}" type="pres">
      <dgm:prSet presAssocID="{86CD02BA-4BA3-43A1-ADFD-5DD666FEE31F}" presName="gear1dstNode" presStyleLbl="node1" presStyleIdx="0" presStyleCnt="3"/>
      <dgm:spPr/>
    </dgm:pt>
    <dgm:pt modelId="{97A6C490-7F7A-4008-BA85-39D5B123CEF5}" type="pres">
      <dgm:prSet presAssocID="{023BF082-019F-454A-BE48-22C4D4CF8D0C}" presName="gear2" presStyleLbl="node1" presStyleIdx="1" presStyleCnt="3">
        <dgm:presLayoutVars>
          <dgm:chMax val="1"/>
          <dgm:bulletEnabled val="1"/>
        </dgm:presLayoutVars>
      </dgm:prSet>
      <dgm:spPr/>
    </dgm:pt>
    <dgm:pt modelId="{B356A492-C9B8-4C91-9770-E294B9EE6363}" type="pres">
      <dgm:prSet presAssocID="{023BF082-019F-454A-BE48-22C4D4CF8D0C}" presName="gear2srcNode" presStyleLbl="node1" presStyleIdx="1" presStyleCnt="3"/>
      <dgm:spPr/>
    </dgm:pt>
    <dgm:pt modelId="{04B40C55-9B28-4BB3-B2E7-CF0EA9C4B8CE}" type="pres">
      <dgm:prSet presAssocID="{023BF082-019F-454A-BE48-22C4D4CF8D0C}" presName="gear2dstNode" presStyleLbl="node1" presStyleIdx="1" presStyleCnt="3"/>
      <dgm:spPr/>
    </dgm:pt>
    <dgm:pt modelId="{45426301-25A3-4F91-BD26-673409E14166}" type="pres">
      <dgm:prSet presAssocID="{2EA0C3F0-96E8-426D-B96B-07FDA71D038C}" presName="gear3" presStyleLbl="node1" presStyleIdx="2" presStyleCnt="3"/>
      <dgm:spPr/>
    </dgm:pt>
    <dgm:pt modelId="{025F3CB8-18F0-435C-B956-2FA43FD24245}" type="pres">
      <dgm:prSet presAssocID="{2EA0C3F0-96E8-426D-B96B-07FDA71D038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A3256303-364D-4B8A-8BCB-55A7996C2EF5}" type="pres">
      <dgm:prSet presAssocID="{2EA0C3F0-96E8-426D-B96B-07FDA71D038C}" presName="gear3srcNode" presStyleLbl="node1" presStyleIdx="2" presStyleCnt="3"/>
      <dgm:spPr/>
    </dgm:pt>
    <dgm:pt modelId="{1DB474D0-DD46-4AD0-821C-0155FF63CEE5}" type="pres">
      <dgm:prSet presAssocID="{2EA0C3F0-96E8-426D-B96B-07FDA71D038C}" presName="gear3dstNode" presStyleLbl="node1" presStyleIdx="2" presStyleCnt="3"/>
      <dgm:spPr/>
    </dgm:pt>
    <dgm:pt modelId="{600E6F29-772E-4DEF-BB04-A529ADD02D7D}" type="pres">
      <dgm:prSet presAssocID="{7BD4364B-AE51-4C03-9113-A36EB8D8D8E1}" presName="connector1" presStyleLbl="sibTrans2D1" presStyleIdx="0" presStyleCnt="3"/>
      <dgm:spPr/>
    </dgm:pt>
    <dgm:pt modelId="{1D8D1547-EC52-42BE-831C-4646F31D8647}" type="pres">
      <dgm:prSet presAssocID="{EC4B4DE2-F110-48E9-A2CC-B3201C63225B}" presName="connector2" presStyleLbl="sibTrans2D1" presStyleIdx="1" presStyleCnt="3"/>
      <dgm:spPr/>
    </dgm:pt>
    <dgm:pt modelId="{CBC00650-320A-4AA2-91CB-63958C164C5D}" type="pres">
      <dgm:prSet presAssocID="{A83CADD6-1B5F-4464-8DF9-A2A59E2F49DD}" presName="connector3" presStyleLbl="sibTrans2D1" presStyleIdx="2" presStyleCnt="3"/>
      <dgm:spPr/>
    </dgm:pt>
  </dgm:ptLst>
  <dgm:cxnLst>
    <dgm:cxn modelId="{E79DC502-AC56-4120-A1F2-ED08DFBB44A6}" type="presOf" srcId="{86CD02BA-4BA3-43A1-ADFD-5DD666FEE31F}" destId="{8CF3921C-D053-4A2A-8B6C-7C94F8FE0680}" srcOrd="2" destOrd="0" presId="urn:microsoft.com/office/officeart/2005/8/layout/gear1"/>
    <dgm:cxn modelId="{D6741F06-CEA8-43D9-98FF-9128C709DAA2}" srcId="{4FAF19FC-2488-42AF-BD84-272B37C3D569}" destId="{023BF082-019F-454A-BE48-22C4D4CF8D0C}" srcOrd="1" destOrd="0" parTransId="{60D0CB97-BF5F-4E68-A26A-950F814D4B05}" sibTransId="{EC4B4DE2-F110-48E9-A2CC-B3201C63225B}"/>
    <dgm:cxn modelId="{0B75612E-1C22-4F93-9AF0-D2B68E7B2220}" srcId="{4FAF19FC-2488-42AF-BD84-272B37C3D569}" destId="{2EA0C3F0-96E8-426D-B96B-07FDA71D038C}" srcOrd="2" destOrd="0" parTransId="{48D0D0AE-ACBB-44B4-AAD9-AF74FAFDA9BC}" sibTransId="{A83CADD6-1B5F-4464-8DF9-A2A59E2F49DD}"/>
    <dgm:cxn modelId="{55FB5336-6EF6-4A5D-BC24-7E6E58AFF4E3}" type="presOf" srcId="{EC4B4DE2-F110-48E9-A2CC-B3201C63225B}" destId="{1D8D1547-EC52-42BE-831C-4646F31D8647}" srcOrd="0" destOrd="0" presId="urn:microsoft.com/office/officeart/2005/8/layout/gear1"/>
    <dgm:cxn modelId="{538D7551-334A-4340-ADB9-9FF700E06AD9}" type="presOf" srcId="{023BF082-019F-454A-BE48-22C4D4CF8D0C}" destId="{B356A492-C9B8-4C91-9770-E294B9EE6363}" srcOrd="1" destOrd="0" presId="urn:microsoft.com/office/officeart/2005/8/layout/gear1"/>
    <dgm:cxn modelId="{7041A351-E6B3-4A93-B10A-E4A4B8E220CA}" type="presOf" srcId="{2EA0C3F0-96E8-426D-B96B-07FDA71D038C}" destId="{45426301-25A3-4F91-BD26-673409E14166}" srcOrd="0" destOrd="0" presId="urn:microsoft.com/office/officeart/2005/8/layout/gear1"/>
    <dgm:cxn modelId="{0ADD5878-E9B1-48D1-AF93-C8BBE875C12E}" type="presOf" srcId="{2EA0C3F0-96E8-426D-B96B-07FDA71D038C}" destId="{A3256303-364D-4B8A-8BCB-55A7996C2EF5}" srcOrd="2" destOrd="0" presId="urn:microsoft.com/office/officeart/2005/8/layout/gear1"/>
    <dgm:cxn modelId="{BF3C1486-7E03-4E30-8F24-92FA820D06C1}" srcId="{4FAF19FC-2488-42AF-BD84-272B37C3D569}" destId="{86CD02BA-4BA3-43A1-ADFD-5DD666FEE31F}" srcOrd="0" destOrd="0" parTransId="{83432955-BEC2-40E4-BAA1-4FD06A0A1AC8}" sibTransId="{7BD4364B-AE51-4C03-9113-A36EB8D8D8E1}"/>
    <dgm:cxn modelId="{CB1BF286-249C-4787-929F-B45B6EFCC668}" type="presOf" srcId="{7BD4364B-AE51-4C03-9113-A36EB8D8D8E1}" destId="{600E6F29-772E-4DEF-BB04-A529ADD02D7D}" srcOrd="0" destOrd="0" presId="urn:microsoft.com/office/officeart/2005/8/layout/gear1"/>
    <dgm:cxn modelId="{D13A8BA4-9DF0-44A6-8A1A-2D2D139D6649}" type="presOf" srcId="{023BF082-019F-454A-BE48-22C4D4CF8D0C}" destId="{04B40C55-9B28-4BB3-B2E7-CF0EA9C4B8CE}" srcOrd="2" destOrd="0" presId="urn:microsoft.com/office/officeart/2005/8/layout/gear1"/>
    <dgm:cxn modelId="{3F9366A6-E9CD-46DA-BEB2-18D7E36176CE}" type="presOf" srcId="{2EA0C3F0-96E8-426D-B96B-07FDA71D038C}" destId="{1DB474D0-DD46-4AD0-821C-0155FF63CEE5}" srcOrd="3" destOrd="0" presId="urn:microsoft.com/office/officeart/2005/8/layout/gear1"/>
    <dgm:cxn modelId="{EF0A01B2-DA75-4573-9443-FC472330C76F}" type="presOf" srcId="{86CD02BA-4BA3-43A1-ADFD-5DD666FEE31F}" destId="{A298EDAD-9CD6-4AD7-AFAB-40E3CACAA105}" srcOrd="0" destOrd="0" presId="urn:microsoft.com/office/officeart/2005/8/layout/gear1"/>
    <dgm:cxn modelId="{8B9A09C6-CD0C-4A29-9A40-149F6F9D17A1}" type="presOf" srcId="{4FAF19FC-2488-42AF-BD84-272B37C3D569}" destId="{595CBEC9-99E0-4458-A364-1CDF2D09BCCB}" srcOrd="0" destOrd="0" presId="urn:microsoft.com/office/officeart/2005/8/layout/gear1"/>
    <dgm:cxn modelId="{3A0344E3-66BE-4CF6-823D-A6D141D7D68B}" type="presOf" srcId="{2EA0C3F0-96E8-426D-B96B-07FDA71D038C}" destId="{025F3CB8-18F0-435C-B956-2FA43FD24245}" srcOrd="1" destOrd="0" presId="urn:microsoft.com/office/officeart/2005/8/layout/gear1"/>
    <dgm:cxn modelId="{3F1A0EE6-0021-4275-B09D-47C9A20E6821}" type="presOf" srcId="{A83CADD6-1B5F-4464-8DF9-A2A59E2F49DD}" destId="{CBC00650-320A-4AA2-91CB-63958C164C5D}" srcOrd="0" destOrd="0" presId="urn:microsoft.com/office/officeart/2005/8/layout/gear1"/>
    <dgm:cxn modelId="{BB46F3E7-2EAB-49D7-BAA8-44D915B13EB0}" type="presOf" srcId="{023BF082-019F-454A-BE48-22C4D4CF8D0C}" destId="{97A6C490-7F7A-4008-BA85-39D5B123CEF5}" srcOrd="0" destOrd="0" presId="urn:microsoft.com/office/officeart/2005/8/layout/gear1"/>
    <dgm:cxn modelId="{9DEF2BF2-7517-408E-8239-6D9C65E02964}" type="presOf" srcId="{86CD02BA-4BA3-43A1-ADFD-5DD666FEE31F}" destId="{55881F4B-E804-4886-B7B9-B3D5C9F107B0}" srcOrd="1" destOrd="0" presId="urn:microsoft.com/office/officeart/2005/8/layout/gear1"/>
    <dgm:cxn modelId="{26E43447-D727-410A-BFD1-F044387ED60F}" type="presParOf" srcId="{595CBEC9-99E0-4458-A364-1CDF2D09BCCB}" destId="{A298EDAD-9CD6-4AD7-AFAB-40E3CACAA105}" srcOrd="0" destOrd="0" presId="urn:microsoft.com/office/officeart/2005/8/layout/gear1"/>
    <dgm:cxn modelId="{6F18B7EC-0CD7-4117-AB8A-29E175A4B818}" type="presParOf" srcId="{595CBEC9-99E0-4458-A364-1CDF2D09BCCB}" destId="{55881F4B-E804-4886-B7B9-B3D5C9F107B0}" srcOrd="1" destOrd="0" presId="urn:microsoft.com/office/officeart/2005/8/layout/gear1"/>
    <dgm:cxn modelId="{246E62C6-ECEC-45FC-B9D2-8AED4682040C}" type="presParOf" srcId="{595CBEC9-99E0-4458-A364-1CDF2D09BCCB}" destId="{8CF3921C-D053-4A2A-8B6C-7C94F8FE0680}" srcOrd="2" destOrd="0" presId="urn:microsoft.com/office/officeart/2005/8/layout/gear1"/>
    <dgm:cxn modelId="{6B02C9DE-EE50-449B-B37C-1EB29187C75D}" type="presParOf" srcId="{595CBEC9-99E0-4458-A364-1CDF2D09BCCB}" destId="{97A6C490-7F7A-4008-BA85-39D5B123CEF5}" srcOrd="3" destOrd="0" presId="urn:microsoft.com/office/officeart/2005/8/layout/gear1"/>
    <dgm:cxn modelId="{744CFA93-9557-45DF-847C-F587ED6FBC6A}" type="presParOf" srcId="{595CBEC9-99E0-4458-A364-1CDF2D09BCCB}" destId="{B356A492-C9B8-4C91-9770-E294B9EE6363}" srcOrd="4" destOrd="0" presId="urn:microsoft.com/office/officeart/2005/8/layout/gear1"/>
    <dgm:cxn modelId="{E6604F77-23C4-4AEB-A5DF-B2E02E8D583A}" type="presParOf" srcId="{595CBEC9-99E0-4458-A364-1CDF2D09BCCB}" destId="{04B40C55-9B28-4BB3-B2E7-CF0EA9C4B8CE}" srcOrd="5" destOrd="0" presId="urn:microsoft.com/office/officeart/2005/8/layout/gear1"/>
    <dgm:cxn modelId="{B3930DF2-3226-462E-BA6D-F149951088A3}" type="presParOf" srcId="{595CBEC9-99E0-4458-A364-1CDF2D09BCCB}" destId="{45426301-25A3-4F91-BD26-673409E14166}" srcOrd="6" destOrd="0" presId="urn:microsoft.com/office/officeart/2005/8/layout/gear1"/>
    <dgm:cxn modelId="{68E8FB27-9D5F-4FC5-BA6D-185F5FC48A3D}" type="presParOf" srcId="{595CBEC9-99E0-4458-A364-1CDF2D09BCCB}" destId="{025F3CB8-18F0-435C-B956-2FA43FD24245}" srcOrd="7" destOrd="0" presId="urn:microsoft.com/office/officeart/2005/8/layout/gear1"/>
    <dgm:cxn modelId="{90126D8B-50E1-449C-A66E-6EFF46617664}" type="presParOf" srcId="{595CBEC9-99E0-4458-A364-1CDF2D09BCCB}" destId="{A3256303-364D-4B8A-8BCB-55A7996C2EF5}" srcOrd="8" destOrd="0" presId="urn:microsoft.com/office/officeart/2005/8/layout/gear1"/>
    <dgm:cxn modelId="{BB15016F-D667-48E1-A08C-62AA514A2D21}" type="presParOf" srcId="{595CBEC9-99E0-4458-A364-1CDF2D09BCCB}" destId="{1DB474D0-DD46-4AD0-821C-0155FF63CEE5}" srcOrd="9" destOrd="0" presId="urn:microsoft.com/office/officeart/2005/8/layout/gear1"/>
    <dgm:cxn modelId="{5C248008-148A-477C-A96B-F866FE1C36A2}" type="presParOf" srcId="{595CBEC9-99E0-4458-A364-1CDF2D09BCCB}" destId="{600E6F29-772E-4DEF-BB04-A529ADD02D7D}" srcOrd="10" destOrd="0" presId="urn:microsoft.com/office/officeart/2005/8/layout/gear1"/>
    <dgm:cxn modelId="{B8A15FF2-8FF8-4730-A0A1-AB024BA55126}" type="presParOf" srcId="{595CBEC9-99E0-4458-A364-1CDF2D09BCCB}" destId="{1D8D1547-EC52-42BE-831C-4646F31D8647}" srcOrd="11" destOrd="0" presId="urn:microsoft.com/office/officeart/2005/8/layout/gear1"/>
    <dgm:cxn modelId="{FE18268C-2CDA-451A-A14B-894CF98B897D}" type="presParOf" srcId="{595CBEC9-99E0-4458-A364-1CDF2D09BCCB}" destId="{CBC00650-320A-4AA2-91CB-63958C164C5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4AC523-2AA6-4E77-A0C1-F43A98C18BF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L"/>
        </a:p>
      </dgm:t>
    </dgm:pt>
    <dgm:pt modelId="{AA366D2B-2BBA-404E-B52E-04C56BA5F23F}">
      <dgm:prSet phldrT="[Text]"/>
      <dgm:spPr/>
      <dgm:t>
        <a:bodyPr/>
        <a:lstStyle/>
        <a:p>
          <a:r>
            <a:rPr lang="he-IL" dirty="0"/>
            <a:t>ידע</a:t>
          </a:r>
          <a:endParaRPr lang="en-IL" dirty="0"/>
        </a:p>
      </dgm:t>
    </dgm:pt>
    <dgm:pt modelId="{16E56956-DF08-48CF-B166-38126AF57B61}" type="parTrans" cxnId="{E08ADC8A-B1C7-478B-9129-17BBE929B3D9}">
      <dgm:prSet/>
      <dgm:spPr/>
      <dgm:t>
        <a:bodyPr/>
        <a:lstStyle/>
        <a:p>
          <a:endParaRPr lang="en-IL"/>
        </a:p>
      </dgm:t>
    </dgm:pt>
    <dgm:pt modelId="{FACF4BE8-BD65-4970-9B51-701AB79C37C2}" type="sibTrans" cxnId="{E08ADC8A-B1C7-478B-9129-17BBE929B3D9}">
      <dgm:prSet/>
      <dgm:spPr/>
      <dgm:t>
        <a:bodyPr/>
        <a:lstStyle/>
        <a:p>
          <a:endParaRPr lang="en-IL"/>
        </a:p>
      </dgm:t>
    </dgm:pt>
    <dgm:pt modelId="{85629B9B-4878-4EBD-B3BC-0A53A31D2AB1}">
      <dgm:prSet phldrT="[Text]"/>
      <dgm:spPr/>
      <dgm:t>
        <a:bodyPr/>
        <a:lstStyle/>
        <a:p>
          <a:r>
            <a:rPr lang="he-IL" dirty="0"/>
            <a:t>מידע</a:t>
          </a:r>
          <a:endParaRPr lang="en-IL" dirty="0"/>
        </a:p>
      </dgm:t>
    </dgm:pt>
    <dgm:pt modelId="{5E92D7C4-6AFA-44EC-88EA-94E353111C80}" type="parTrans" cxnId="{D8A76F6A-A73F-4462-80D2-4490049DA534}">
      <dgm:prSet/>
      <dgm:spPr/>
      <dgm:t>
        <a:bodyPr/>
        <a:lstStyle/>
        <a:p>
          <a:endParaRPr lang="en-IL"/>
        </a:p>
      </dgm:t>
    </dgm:pt>
    <dgm:pt modelId="{D84E59E9-0C9A-4ED0-97CF-106FCC8EDBF9}" type="sibTrans" cxnId="{D8A76F6A-A73F-4462-80D2-4490049DA534}">
      <dgm:prSet/>
      <dgm:spPr/>
      <dgm:t>
        <a:bodyPr/>
        <a:lstStyle/>
        <a:p>
          <a:endParaRPr lang="en-IL"/>
        </a:p>
      </dgm:t>
    </dgm:pt>
    <dgm:pt modelId="{42CD4CED-D468-4CA6-A8CA-9B8C1E31C6DE}" type="pres">
      <dgm:prSet presAssocID="{954AC523-2AA6-4E77-A0C1-F43A98C18BF5}" presName="Name0" presStyleCnt="0">
        <dgm:presLayoutVars>
          <dgm:dir val="rev"/>
          <dgm:resizeHandles val="exact"/>
        </dgm:presLayoutVars>
      </dgm:prSet>
      <dgm:spPr/>
    </dgm:pt>
    <dgm:pt modelId="{CDA043F7-EEEC-4473-B982-1A637DB3A7D3}" type="pres">
      <dgm:prSet presAssocID="{AA366D2B-2BBA-404E-B52E-04C56BA5F23F}" presName="node" presStyleLbl="node1" presStyleIdx="0" presStyleCnt="2">
        <dgm:presLayoutVars>
          <dgm:bulletEnabled val="1"/>
        </dgm:presLayoutVars>
      </dgm:prSet>
      <dgm:spPr/>
    </dgm:pt>
    <dgm:pt modelId="{07AC74F3-DC3C-4701-AA0E-C0826FB493A2}" type="pres">
      <dgm:prSet presAssocID="{FACF4BE8-BD65-4970-9B51-701AB79C37C2}" presName="sibTrans" presStyleLbl="sibTrans2D1" presStyleIdx="0" presStyleCnt="1"/>
      <dgm:spPr/>
    </dgm:pt>
    <dgm:pt modelId="{C98665A5-2A69-4F6D-B799-DF22228B3959}" type="pres">
      <dgm:prSet presAssocID="{FACF4BE8-BD65-4970-9B51-701AB79C37C2}" presName="connectorText" presStyleLbl="sibTrans2D1" presStyleIdx="0" presStyleCnt="1"/>
      <dgm:spPr/>
    </dgm:pt>
    <dgm:pt modelId="{D1F23C8B-9AD8-45C8-8BDC-CF67D6559A02}" type="pres">
      <dgm:prSet presAssocID="{85629B9B-4878-4EBD-B3BC-0A53A31D2AB1}" presName="node" presStyleLbl="node1" presStyleIdx="1" presStyleCnt="2">
        <dgm:presLayoutVars>
          <dgm:bulletEnabled val="1"/>
        </dgm:presLayoutVars>
      </dgm:prSet>
      <dgm:spPr/>
    </dgm:pt>
  </dgm:ptLst>
  <dgm:cxnLst>
    <dgm:cxn modelId="{0BF8F620-DA32-411E-99C1-2D3DA73C2340}" type="presOf" srcId="{FACF4BE8-BD65-4970-9B51-701AB79C37C2}" destId="{C98665A5-2A69-4F6D-B799-DF22228B3959}" srcOrd="1" destOrd="0" presId="urn:microsoft.com/office/officeart/2005/8/layout/process1"/>
    <dgm:cxn modelId="{C0CF1538-7491-4F23-AC94-D39712578DB2}" type="presOf" srcId="{FACF4BE8-BD65-4970-9B51-701AB79C37C2}" destId="{07AC74F3-DC3C-4701-AA0E-C0826FB493A2}" srcOrd="0" destOrd="0" presId="urn:microsoft.com/office/officeart/2005/8/layout/process1"/>
    <dgm:cxn modelId="{D8A76F6A-A73F-4462-80D2-4490049DA534}" srcId="{954AC523-2AA6-4E77-A0C1-F43A98C18BF5}" destId="{85629B9B-4878-4EBD-B3BC-0A53A31D2AB1}" srcOrd="1" destOrd="0" parTransId="{5E92D7C4-6AFA-44EC-88EA-94E353111C80}" sibTransId="{D84E59E9-0C9A-4ED0-97CF-106FCC8EDBF9}"/>
    <dgm:cxn modelId="{8347B66C-5651-401E-A81E-4D7639397441}" type="presOf" srcId="{85629B9B-4878-4EBD-B3BC-0A53A31D2AB1}" destId="{D1F23C8B-9AD8-45C8-8BDC-CF67D6559A02}" srcOrd="0" destOrd="0" presId="urn:microsoft.com/office/officeart/2005/8/layout/process1"/>
    <dgm:cxn modelId="{2E2E657A-4E0C-467F-A340-3DBF0EA7C639}" type="presOf" srcId="{954AC523-2AA6-4E77-A0C1-F43A98C18BF5}" destId="{42CD4CED-D468-4CA6-A8CA-9B8C1E31C6DE}" srcOrd="0" destOrd="0" presId="urn:microsoft.com/office/officeart/2005/8/layout/process1"/>
    <dgm:cxn modelId="{E08ADC8A-B1C7-478B-9129-17BBE929B3D9}" srcId="{954AC523-2AA6-4E77-A0C1-F43A98C18BF5}" destId="{AA366D2B-2BBA-404E-B52E-04C56BA5F23F}" srcOrd="0" destOrd="0" parTransId="{16E56956-DF08-48CF-B166-38126AF57B61}" sibTransId="{FACF4BE8-BD65-4970-9B51-701AB79C37C2}"/>
    <dgm:cxn modelId="{16EC98C9-4202-4D2D-966A-3B587FC463E2}" type="presOf" srcId="{AA366D2B-2BBA-404E-B52E-04C56BA5F23F}" destId="{CDA043F7-EEEC-4473-B982-1A637DB3A7D3}" srcOrd="0" destOrd="0" presId="urn:microsoft.com/office/officeart/2005/8/layout/process1"/>
    <dgm:cxn modelId="{E4CBF194-CC5C-4E39-A5B3-C34C95ADD28E}" type="presParOf" srcId="{42CD4CED-D468-4CA6-A8CA-9B8C1E31C6DE}" destId="{CDA043F7-EEEC-4473-B982-1A637DB3A7D3}" srcOrd="0" destOrd="0" presId="urn:microsoft.com/office/officeart/2005/8/layout/process1"/>
    <dgm:cxn modelId="{064FFD34-F6D0-475A-A0FF-BF2F19EF7133}" type="presParOf" srcId="{42CD4CED-D468-4CA6-A8CA-9B8C1E31C6DE}" destId="{07AC74F3-DC3C-4701-AA0E-C0826FB493A2}" srcOrd="1" destOrd="0" presId="urn:microsoft.com/office/officeart/2005/8/layout/process1"/>
    <dgm:cxn modelId="{168C6C70-B04A-4A14-B22B-FDACDEEBF01E}" type="presParOf" srcId="{07AC74F3-DC3C-4701-AA0E-C0826FB493A2}" destId="{C98665A5-2A69-4F6D-B799-DF22228B3959}" srcOrd="0" destOrd="0" presId="urn:microsoft.com/office/officeart/2005/8/layout/process1"/>
    <dgm:cxn modelId="{6805FA15-5EF6-423F-8178-BD51BFED90E6}" type="presParOf" srcId="{42CD4CED-D468-4CA6-A8CA-9B8C1E31C6DE}" destId="{D1F23C8B-9AD8-45C8-8BDC-CF67D6559A0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794350A-0351-4B30-943A-6FCA9F71BD5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מה החיים אומרים?</a:t>
          </a:r>
          <a:endParaRPr lang="en-US" dirty="0">
            <a:solidFill>
              <a:schemeClr val="bg1"/>
            </a:solidFill>
          </a:endParaRPr>
        </a:p>
      </dgm:t>
    </dgm:pt>
    <dgm:pt modelId="{50FF5157-ECFE-4995-84F6-1FA180986A57}" type="parTrans" cxnId="{C1F31F3C-0F97-41F1-9344-07FE4871FD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15CB9-51D3-426E-8BCC-313808F223AF}" type="sibTrans" cxnId="{C1F31F3C-0F97-41F1-9344-07FE4871FD57}">
      <dgm:prSet/>
      <dgm:spPr/>
      <dgm:t>
        <a:bodyPr/>
        <a:lstStyle/>
        <a:p>
          <a:endParaRPr lang="en-US"/>
        </a:p>
      </dgm:t>
    </dgm:pt>
    <dgm:pt modelId="{B5969E48-C82B-4B73-B07E-BC0341AD78D3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להכיר את המידע</a:t>
          </a:r>
          <a:endParaRPr lang="en-US" dirty="0">
            <a:solidFill>
              <a:schemeClr val="bg1"/>
            </a:solidFill>
          </a:endParaRPr>
        </a:p>
      </dgm:t>
    </dgm:pt>
    <dgm:pt modelId="{CD489836-5ABF-4620-908A-10658BC789D9}" type="parTrans" cxnId="{A546F88B-6745-4E54-A48C-0EC0754851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4FB1786-7668-4A1C-9AF4-E3DDF960F0D1}" type="sibTrans" cxnId="{A546F88B-6745-4E54-A48C-0EC075485129}">
      <dgm:prSet/>
      <dgm:spPr/>
      <dgm:t>
        <a:bodyPr/>
        <a:lstStyle/>
        <a:p>
          <a:endParaRPr lang="en-US"/>
        </a:p>
      </dgm:t>
    </dgm:pt>
    <dgm:pt modelId="{5D4AABD3-DDF5-4227-8B4C-BAFEF97B3191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  <a:cs typeface="+mn-cs"/>
            </a:rPr>
            <a:t>להכיר את הממונה</a:t>
          </a:r>
          <a:endParaRPr lang="en-US" dirty="0">
            <a:solidFill>
              <a:schemeClr val="bg1"/>
            </a:solidFill>
          </a:endParaRPr>
        </a:p>
      </dgm:t>
    </dgm:pt>
    <dgm:pt modelId="{0738E8FC-B6E6-4516-B155-A1D1A2328F23}" type="parTrans" cxnId="{FDE34675-F04A-4D06-A01F-B9EB09D39AE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0B823E-C714-4D7C-86FB-F30CE553451B}" type="sibTrans" cxnId="{FDE34675-F04A-4D06-A01F-B9EB09D39AE7}">
      <dgm:prSet/>
      <dgm:spPr/>
      <dgm:t>
        <a:bodyPr/>
        <a:lstStyle/>
        <a:p>
          <a:endParaRPr lang="en-US"/>
        </a:p>
      </dgm:t>
    </dgm:pt>
    <dgm:pt modelId="{BFE8F050-5352-47E7-820A-B24D40C57E81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סוף מעשה במחשבה תחילה</a:t>
          </a:r>
          <a:endParaRPr lang="en-US" dirty="0">
            <a:solidFill>
              <a:schemeClr val="bg1"/>
            </a:solidFill>
          </a:endParaRPr>
        </a:p>
      </dgm:t>
    </dgm:pt>
    <dgm:pt modelId="{561759E0-35E7-496D-ADC5-58AB20BE4B56}" type="parTrans" cxnId="{A55A23D8-EED8-4FE8-9611-8F7F669C0476}">
      <dgm:prSet/>
      <dgm:spPr/>
      <dgm:t>
        <a:bodyPr/>
        <a:lstStyle/>
        <a:p>
          <a:endParaRPr lang="en-IL"/>
        </a:p>
      </dgm:t>
    </dgm:pt>
    <dgm:pt modelId="{0381B03C-C546-451A-A73F-3FC981FEEB12}" type="sibTrans" cxnId="{A55A23D8-EED8-4FE8-9611-8F7F669C0476}">
      <dgm:prSet/>
      <dgm:spPr/>
      <dgm:t>
        <a:bodyPr/>
        <a:lstStyle/>
        <a:p>
          <a:endParaRPr lang="en-IL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CC3E627-8701-4E36-BC86-227BD0EB5BFA}" type="pres">
      <dgm:prSet presAssocID="{7794350A-0351-4B30-943A-6FCA9F71BD56}" presName="Name14" presStyleCnt="0"/>
      <dgm:spPr/>
    </dgm:pt>
    <dgm:pt modelId="{F9D30849-6549-4496-BE76-10AB50BB79BE}" type="pres">
      <dgm:prSet presAssocID="{7794350A-0351-4B30-943A-6FCA9F71BD56}" presName="level1Shape" presStyleLbl="node0" presStyleIdx="0" presStyleCnt="1">
        <dgm:presLayoutVars>
          <dgm:chPref val="3"/>
        </dgm:presLayoutVars>
      </dgm:prSet>
      <dgm:spPr/>
    </dgm:pt>
    <dgm:pt modelId="{A6A4BC12-8D72-43DD-BB91-B24F6BB9408D}" type="pres">
      <dgm:prSet presAssocID="{7794350A-0351-4B30-943A-6FCA9F71BD56}" presName="hierChild2" presStyleCnt="0"/>
      <dgm:spPr/>
    </dgm:pt>
    <dgm:pt modelId="{A3640476-2FC9-4E33-9A9C-8E6381C375EC}" type="pres">
      <dgm:prSet presAssocID="{CD489836-5ABF-4620-908A-10658BC789D9}" presName="Name19" presStyleLbl="parChTrans1D2" presStyleIdx="0" presStyleCnt="3"/>
      <dgm:spPr/>
    </dgm:pt>
    <dgm:pt modelId="{7201918E-3D23-4899-AF20-4254D5639B16}" type="pres">
      <dgm:prSet presAssocID="{B5969E48-C82B-4B73-B07E-BC0341AD78D3}" presName="Name21" presStyleCnt="0"/>
      <dgm:spPr/>
    </dgm:pt>
    <dgm:pt modelId="{2D977AF9-E8DC-4765-8E01-AF911ED4C95C}" type="pres">
      <dgm:prSet presAssocID="{B5969E48-C82B-4B73-B07E-BC0341AD78D3}" presName="level2Shape" presStyleLbl="node2" presStyleIdx="0" presStyleCnt="3"/>
      <dgm:spPr/>
    </dgm:pt>
    <dgm:pt modelId="{63EAA672-1F89-4DA7-AF12-E9B006C608FD}" type="pres">
      <dgm:prSet presAssocID="{B5969E48-C82B-4B73-B07E-BC0341AD78D3}" presName="hierChild3" presStyleCnt="0"/>
      <dgm:spPr/>
    </dgm:pt>
    <dgm:pt modelId="{73C3A741-B5B6-4FB7-93CD-1169B8DCB1CB}" type="pres">
      <dgm:prSet presAssocID="{0738E8FC-B6E6-4516-B155-A1D1A2328F23}" presName="Name19" presStyleLbl="parChTrans1D2" presStyleIdx="1" presStyleCnt="3"/>
      <dgm:spPr/>
    </dgm:pt>
    <dgm:pt modelId="{5FC92544-468F-496D-803E-584130280043}" type="pres">
      <dgm:prSet presAssocID="{5D4AABD3-DDF5-4227-8B4C-BAFEF97B3191}" presName="Name21" presStyleCnt="0"/>
      <dgm:spPr/>
    </dgm:pt>
    <dgm:pt modelId="{BEBCEADC-8C7B-436E-A43B-97C416D655E9}" type="pres">
      <dgm:prSet presAssocID="{5D4AABD3-DDF5-4227-8B4C-BAFEF97B3191}" presName="level2Shape" presStyleLbl="node2" presStyleIdx="1" presStyleCnt="3"/>
      <dgm:spPr/>
    </dgm:pt>
    <dgm:pt modelId="{A53C4F9C-E517-4655-860F-AEE8D9B81A47}" type="pres">
      <dgm:prSet presAssocID="{5D4AABD3-DDF5-4227-8B4C-BAFEF97B3191}" presName="hierChild3" presStyleCnt="0"/>
      <dgm:spPr/>
    </dgm:pt>
    <dgm:pt modelId="{BD680049-7D8C-4F2C-8459-464A1E4CD918}" type="pres">
      <dgm:prSet presAssocID="{561759E0-35E7-496D-ADC5-58AB20BE4B56}" presName="Name19" presStyleLbl="parChTrans1D2" presStyleIdx="2" presStyleCnt="3"/>
      <dgm:spPr/>
    </dgm:pt>
    <dgm:pt modelId="{C3D927C8-8D93-40D5-8F55-3F80C8ED446F}" type="pres">
      <dgm:prSet presAssocID="{BFE8F050-5352-47E7-820A-B24D40C57E81}" presName="Name21" presStyleCnt="0"/>
      <dgm:spPr/>
    </dgm:pt>
    <dgm:pt modelId="{1363C180-5AC5-4D86-A40F-24D857BD4CEA}" type="pres">
      <dgm:prSet presAssocID="{BFE8F050-5352-47E7-820A-B24D40C57E81}" presName="level2Shape" presStyleLbl="node2" presStyleIdx="2" presStyleCnt="3"/>
      <dgm:spPr/>
    </dgm:pt>
    <dgm:pt modelId="{4D0A5620-EC39-4A92-BA93-3689C881FB0A}" type="pres">
      <dgm:prSet presAssocID="{BFE8F050-5352-47E7-820A-B24D40C57E81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CE1E1104-02DD-4CA0-8790-81D64E79275B}" type="presOf" srcId="{0738E8FC-B6E6-4516-B155-A1D1A2328F23}" destId="{73C3A741-B5B6-4FB7-93CD-1169B8DCB1CB}" srcOrd="0" destOrd="0" presId="urn:microsoft.com/office/officeart/2005/8/layout/hierarchy6"/>
    <dgm:cxn modelId="{B4403738-54B9-42FB-A215-9907B6231CB0}" type="presOf" srcId="{561759E0-35E7-496D-ADC5-58AB20BE4B56}" destId="{BD680049-7D8C-4F2C-8459-464A1E4CD918}" srcOrd="0" destOrd="0" presId="urn:microsoft.com/office/officeart/2005/8/layout/hierarchy6"/>
    <dgm:cxn modelId="{C1F31F3C-0F97-41F1-9344-07FE4871FD57}" srcId="{A2015EEB-A490-4DA8-9548-FB522A67196B}" destId="{7794350A-0351-4B30-943A-6FCA9F71BD56}" srcOrd="0" destOrd="0" parTransId="{50FF5157-ECFE-4995-84F6-1FA180986A57}" sibTransId="{6E915CB9-51D3-426E-8BCC-313808F223AF}"/>
    <dgm:cxn modelId="{959BF86F-32A6-44FE-8AA3-274DF51F0606}" type="presOf" srcId="{BFE8F050-5352-47E7-820A-B24D40C57E81}" destId="{1363C180-5AC5-4D86-A40F-24D857BD4CEA}" srcOrd="0" destOrd="0" presId="urn:microsoft.com/office/officeart/2005/8/layout/hierarchy6"/>
    <dgm:cxn modelId="{FDE34675-F04A-4D06-A01F-B9EB09D39AE7}" srcId="{7794350A-0351-4B30-943A-6FCA9F71BD56}" destId="{5D4AABD3-DDF5-4227-8B4C-BAFEF97B3191}" srcOrd="1" destOrd="0" parTransId="{0738E8FC-B6E6-4516-B155-A1D1A2328F23}" sibTransId="{B40B823E-C714-4D7C-86FB-F30CE553451B}"/>
    <dgm:cxn modelId="{5EE5BD84-7189-43E1-B9E7-4C186207D58B}" type="presOf" srcId="{7794350A-0351-4B30-943A-6FCA9F71BD56}" destId="{F9D30849-6549-4496-BE76-10AB50BB79BE}" srcOrd="0" destOrd="0" presId="urn:microsoft.com/office/officeart/2005/8/layout/hierarchy6"/>
    <dgm:cxn modelId="{A546F88B-6745-4E54-A48C-0EC075485129}" srcId="{7794350A-0351-4B30-943A-6FCA9F71BD56}" destId="{B5969E48-C82B-4B73-B07E-BC0341AD78D3}" srcOrd="0" destOrd="0" parTransId="{CD489836-5ABF-4620-908A-10658BC789D9}" sibTransId="{34FB1786-7668-4A1C-9AF4-E3DDF960F0D1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C35B259D-D1A6-4802-8FC9-95C5C5132FC6}" type="presOf" srcId="{5D4AABD3-DDF5-4227-8B4C-BAFEF97B3191}" destId="{BEBCEADC-8C7B-436E-A43B-97C416D655E9}" srcOrd="0" destOrd="0" presId="urn:microsoft.com/office/officeart/2005/8/layout/hierarchy6"/>
    <dgm:cxn modelId="{98CA75C5-738A-4A43-94C3-ED9AC3EA00D4}" type="presOf" srcId="{CD489836-5ABF-4620-908A-10658BC789D9}" destId="{A3640476-2FC9-4E33-9A9C-8E6381C375EC}" srcOrd="0" destOrd="0" presId="urn:microsoft.com/office/officeart/2005/8/layout/hierarchy6"/>
    <dgm:cxn modelId="{A55A23D8-EED8-4FE8-9611-8F7F669C0476}" srcId="{7794350A-0351-4B30-943A-6FCA9F71BD56}" destId="{BFE8F050-5352-47E7-820A-B24D40C57E81}" srcOrd="2" destOrd="0" parTransId="{561759E0-35E7-496D-ADC5-58AB20BE4B56}" sibTransId="{0381B03C-C546-451A-A73F-3FC981FEEB12}"/>
    <dgm:cxn modelId="{7067FFF5-46A0-4B4E-996B-C1C2692CA567}" type="presOf" srcId="{B5969E48-C82B-4B73-B07E-BC0341AD78D3}" destId="{2D977AF9-E8DC-4765-8E01-AF911ED4C95C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A7AA5A2A-5DB6-4B79-99D2-8BD93E9A2ACE}" type="presParOf" srcId="{74158499-4051-46BE-9D66-318236F5F390}" destId="{CCC3E627-8701-4E36-BC86-227BD0EB5BFA}" srcOrd="0" destOrd="0" presId="urn:microsoft.com/office/officeart/2005/8/layout/hierarchy6"/>
    <dgm:cxn modelId="{F362B2FA-965B-4A7B-84DF-5F909BED4E1B}" type="presParOf" srcId="{CCC3E627-8701-4E36-BC86-227BD0EB5BFA}" destId="{F9D30849-6549-4496-BE76-10AB50BB79BE}" srcOrd="0" destOrd="0" presId="urn:microsoft.com/office/officeart/2005/8/layout/hierarchy6"/>
    <dgm:cxn modelId="{80829493-7583-49DF-9214-BCBC2E7F8815}" type="presParOf" srcId="{CCC3E627-8701-4E36-BC86-227BD0EB5BFA}" destId="{A6A4BC12-8D72-43DD-BB91-B24F6BB9408D}" srcOrd="1" destOrd="0" presId="urn:microsoft.com/office/officeart/2005/8/layout/hierarchy6"/>
    <dgm:cxn modelId="{10BF6AFD-7B9B-4D3B-B4BF-D21C1E6DAC32}" type="presParOf" srcId="{A6A4BC12-8D72-43DD-BB91-B24F6BB9408D}" destId="{A3640476-2FC9-4E33-9A9C-8E6381C375EC}" srcOrd="0" destOrd="0" presId="urn:microsoft.com/office/officeart/2005/8/layout/hierarchy6"/>
    <dgm:cxn modelId="{579FCE0B-8283-4E69-A272-CBB610CAB26F}" type="presParOf" srcId="{A6A4BC12-8D72-43DD-BB91-B24F6BB9408D}" destId="{7201918E-3D23-4899-AF20-4254D5639B16}" srcOrd="1" destOrd="0" presId="urn:microsoft.com/office/officeart/2005/8/layout/hierarchy6"/>
    <dgm:cxn modelId="{7467E5A2-1E05-4925-8444-EF9FE74CD4BF}" type="presParOf" srcId="{7201918E-3D23-4899-AF20-4254D5639B16}" destId="{2D977AF9-E8DC-4765-8E01-AF911ED4C95C}" srcOrd="0" destOrd="0" presId="urn:microsoft.com/office/officeart/2005/8/layout/hierarchy6"/>
    <dgm:cxn modelId="{60AE7A9D-650A-4E5F-AA32-8459E6C6C58F}" type="presParOf" srcId="{7201918E-3D23-4899-AF20-4254D5639B16}" destId="{63EAA672-1F89-4DA7-AF12-E9B006C608FD}" srcOrd="1" destOrd="0" presId="urn:microsoft.com/office/officeart/2005/8/layout/hierarchy6"/>
    <dgm:cxn modelId="{9770954B-C16D-4506-96D0-2F251BFA6895}" type="presParOf" srcId="{A6A4BC12-8D72-43DD-BB91-B24F6BB9408D}" destId="{73C3A741-B5B6-4FB7-93CD-1169B8DCB1CB}" srcOrd="2" destOrd="0" presId="urn:microsoft.com/office/officeart/2005/8/layout/hierarchy6"/>
    <dgm:cxn modelId="{BB328CE5-4CB2-4AC7-93B8-FBB32026C267}" type="presParOf" srcId="{A6A4BC12-8D72-43DD-BB91-B24F6BB9408D}" destId="{5FC92544-468F-496D-803E-584130280043}" srcOrd="3" destOrd="0" presId="urn:microsoft.com/office/officeart/2005/8/layout/hierarchy6"/>
    <dgm:cxn modelId="{188420B6-91AC-4D6F-81D0-FB1611B8718F}" type="presParOf" srcId="{5FC92544-468F-496D-803E-584130280043}" destId="{BEBCEADC-8C7B-436E-A43B-97C416D655E9}" srcOrd="0" destOrd="0" presId="urn:microsoft.com/office/officeart/2005/8/layout/hierarchy6"/>
    <dgm:cxn modelId="{22790D8F-03BF-405B-B0CD-A0A825E58E00}" type="presParOf" srcId="{5FC92544-468F-496D-803E-584130280043}" destId="{A53C4F9C-E517-4655-860F-AEE8D9B81A47}" srcOrd="1" destOrd="0" presId="urn:microsoft.com/office/officeart/2005/8/layout/hierarchy6"/>
    <dgm:cxn modelId="{A26DDA4E-E083-450F-97EC-D48CE52B3A6F}" type="presParOf" srcId="{A6A4BC12-8D72-43DD-BB91-B24F6BB9408D}" destId="{BD680049-7D8C-4F2C-8459-464A1E4CD918}" srcOrd="4" destOrd="0" presId="urn:microsoft.com/office/officeart/2005/8/layout/hierarchy6"/>
    <dgm:cxn modelId="{2685F49D-17D4-43D5-BC69-FF28AD0EED22}" type="presParOf" srcId="{A6A4BC12-8D72-43DD-BB91-B24F6BB9408D}" destId="{C3D927C8-8D93-40D5-8F55-3F80C8ED446F}" srcOrd="5" destOrd="0" presId="urn:microsoft.com/office/officeart/2005/8/layout/hierarchy6"/>
    <dgm:cxn modelId="{CB7C5E7D-1116-4476-AEA4-B3E4D9AC5EAB}" type="presParOf" srcId="{C3D927C8-8D93-40D5-8F55-3F80C8ED446F}" destId="{1363C180-5AC5-4D86-A40F-24D857BD4CEA}" srcOrd="0" destOrd="0" presId="urn:microsoft.com/office/officeart/2005/8/layout/hierarchy6"/>
    <dgm:cxn modelId="{B97E51C2-0F68-4064-808A-420DA2636B57}" type="presParOf" srcId="{C3D927C8-8D93-40D5-8F55-3F80C8ED446F}" destId="{4D0A5620-EC39-4A92-BA93-3689C881FB0A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54A81-D77B-42ED-98F1-FFFAFE3DAEB0}">
      <dsp:nvSpPr>
        <dsp:cNvPr id="0" name=""/>
        <dsp:cNvSpPr/>
      </dsp:nvSpPr>
      <dsp:spPr>
        <a:xfrm>
          <a:off x="3252933" y="1543"/>
          <a:ext cx="4524082" cy="2992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800" kern="1200" dirty="0">
              <a:solidFill>
                <a:schemeClr val="bg1"/>
              </a:solidFill>
            </a:rPr>
            <a:t>איך מבקשים מידע?</a:t>
          </a:r>
          <a:endParaRPr lang="en-US" sz="4800" kern="1200" dirty="0">
            <a:solidFill>
              <a:schemeClr val="bg1"/>
            </a:solidFill>
          </a:endParaRPr>
        </a:p>
      </dsp:txBody>
      <dsp:txXfrm>
        <a:off x="3340573" y="89183"/>
        <a:ext cx="4348802" cy="2816967"/>
      </dsp:txXfrm>
    </dsp:sp>
    <dsp:sp modelId="{2D13978B-2D81-419B-B287-A1FB3B478687}">
      <dsp:nvSpPr>
        <dsp:cNvPr id="0" name=""/>
        <dsp:cNvSpPr/>
      </dsp:nvSpPr>
      <dsp:spPr>
        <a:xfrm>
          <a:off x="5514975" y="2993791"/>
          <a:ext cx="2386100" cy="738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101"/>
              </a:lnTo>
              <a:lnTo>
                <a:pt x="2386100" y="369101"/>
              </a:lnTo>
              <a:lnTo>
                <a:pt x="2386100" y="738202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D95F0-79BD-42A7-8BB3-B77516BF616F}">
      <dsp:nvSpPr>
        <dsp:cNvPr id="0" name=""/>
        <dsp:cNvSpPr/>
      </dsp:nvSpPr>
      <dsp:spPr>
        <a:xfrm>
          <a:off x="5895693" y="3731994"/>
          <a:ext cx="4010764" cy="2673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>
              <a:solidFill>
                <a:schemeClr val="bg1"/>
              </a:solidFill>
            </a:rPr>
            <a:t>מה החוק אומר?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5974007" y="3810308"/>
        <a:ext cx="3854136" cy="2517214"/>
      </dsp:txXfrm>
    </dsp:sp>
    <dsp:sp modelId="{817ECB7A-D3B0-45BE-BD86-85A677287380}">
      <dsp:nvSpPr>
        <dsp:cNvPr id="0" name=""/>
        <dsp:cNvSpPr/>
      </dsp:nvSpPr>
      <dsp:spPr>
        <a:xfrm>
          <a:off x="3141303" y="2993791"/>
          <a:ext cx="2373671" cy="738202"/>
        </a:xfrm>
        <a:custGeom>
          <a:avLst/>
          <a:gdLst/>
          <a:ahLst/>
          <a:cxnLst/>
          <a:rect l="0" t="0" r="0" b="0"/>
          <a:pathLst>
            <a:path>
              <a:moveTo>
                <a:pt x="2373671" y="0"/>
              </a:moveTo>
              <a:lnTo>
                <a:pt x="2373671" y="369101"/>
              </a:lnTo>
              <a:lnTo>
                <a:pt x="0" y="369101"/>
              </a:lnTo>
              <a:lnTo>
                <a:pt x="0" y="738202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394C3-AE81-451A-BCB0-C91C64941DEE}">
      <dsp:nvSpPr>
        <dsp:cNvPr id="0" name=""/>
        <dsp:cNvSpPr/>
      </dsp:nvSpPr>
      <dsp:spPr>
        <a:xfrm>
          <a:off x="1170441" y="3731994"/>
          <a:ext cx="3941723" cy="26278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>
              <a:solidFill>
                <a:schemeClr val="bg1"/>
              </a:solidFill>
            </a:rPr>
            <a:t>מה החיים אומרים?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1247407" y="3808960"/>
        <a:ext cx="3787791" cy="2473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388999" y="0"/>
          <a:ext cx="2601286" cy="17341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800" kern="1200" dirty="0">
              <a:solidFill>
                <a:schemeClr val="bg1"/>
              </a:solidFill>
            </a:rPr>
            <a:t>מה החוק אומר?</a:t>
          </a:r>
          <a:endParaRPr lang="en-US" sz="4800" kern="1200" dirty="0">
            <a:solidFill>
              <a:schemeClr val="bg1"/>
            </a:solidFill>
          </a:endParaRPr>
        </a:p>
      </dsp:txBody>
      <dsp:txXfrm>
        <a:off x="3439792" y="50793"/>
        <a:ext cx="2499700" cy="1632604"/>
      </dsp:txXfrm>
    </dsp:sp>
    <dsp:sp modelId="{6452D915-2E72-49A6-9100-EF3C74DE2388}">
      <dsp:nvSpPr>
        <dsp:cNvPr id="0" name=""/>
        <dsp:cNvSpPr/>
      </dsp:nvSpPr>
      <dsp:spPr>
        <a:xfrm>
          <a:off x="4689642" y="1734190"/>
          <a:ext cx="3381671" cy="693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838"/>
              </a:lnTo>
              <a:lnTo>
                <a:pt x="3381671" y="346838"/>
              </a:lnTo>
              <a:lnTo>
                <a:pt x="3381671" y="69367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6770671" y="2427867"/>
          <a:ext cx="2601286" cy="17341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>
              <a:solidFill>
                <a:schemeClr val="bg1"/>
              </a:solidFill>
            </a:rPr>
            <a:t>סעיף 7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6821464" y="2478660"/>
        <a:ext cx="2499700" cy="1632604"/>
      </dsp:txXfrm>
    </dsp:sp>
    <dsp:sp modelId="{38209B9D-2150-40D6-9802-0D8509270CB0}">
      <dsp:nvSpPr>
        <dsp:cNvPr id="0" name=""/>
        <dsp:cNvSpPr/>
      </dsp:nvSpPr>
      <dsp:spPr>
        <a:xfrm>
          <a:off x="4643922" y="1734190"/>
          <a:ext cx="91440" cy="6936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367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3388999" y="2427867"/>
          <a:ext cx="2601286" cy="17341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>
              <a:solidFill>
                <a:schemeClr val="bg1"/>
              </a:solidFill>
            </a:rPr>
            <a:t>תקנות האגרות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3439792" y="2478660"/>
        <a:ext cx="2499700" cy="1632604"/>
      </dsp:txXfrm>
    </dsp:sp>
    <dsp:sp modelId="{85159104-5994-4769-8F6D-73A933D72D43}">
      <dsp:nvSpPr>
        <dsp:cNvPr id="0" name=""/>
        <dsp:cNvSpPr/>
      </dsp:nvSpPr>
      <dsp:spPr>
        <a:xfrm>
          <a:off x="1307970" y="1734190"/>
          <a:ext cx="3381671" cy="693676"/>
        </a:xfrm>
        <a:custGeom>
          <a:avLst/>
          <a:gdLst/>
          <a:ahLst/>
          <a:cxnLst/>
          <a:rect l="0" t="0" r="0" b="0"/>
          <a:pathLst>
            <a:path>
              <a:moveTo>
                <a:pt x="3381671" y="0"/>
              </a:moveTo>
              <a:lnTo>
                <a:pt x="3381671" y="346838"/>
              </a:lnTo>
              <a:lnTo>
                <a:pt x="0" y="346838"/>
              </a:lnTo>
              <a:lnTo>
                <a:pt x="0" y="69367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DDF432-BEBE-457B-BAEC-C6BAB1701945}">
      <dsp:nvSpPr>
        <dsp:cNvPr id="0" name=""/>
        <dsp:cNvSpPr/>
      </dsp:nvSpPr>
      <dsp:spPr>
        <a:xfrm>
          <a:off x="7327" y="2427867"/>
          <a:ext cx="2601286" cy="17341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>
              <a:solidFill>
                <a:schemeClr val="bg1"/>
              </a:solidFill>
            </a:rPr>
            <a:t>מידע או ידע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58120" y="2478660"/>
        <a:ext cx="2499700" cy="16326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8EDAD-9CD6-4AD7-AFAB-40E3CACAA105}">
      <dsp:nvSpPr>
        <dsp:cNvPr id="0" name=""/>
        <dsp:cNvSpPr/>
      </dsp:nvSpPr>
      <dsp:spPr>
        <a:xfrm>
          <a:off x="3236342" y="2080505"/>
          <a:ext cx="2542840" cy="254284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300" kern="1200" dirty="0"/>
            <a:t>בכתב</a:t>
          </a:r>
          <a:endParaRPr lang="en-IL" sz="2300" kern="1200" dirty="0"/>
        </a:p>
      </dsp:txBody>
      <dsp:txXfrm>
        <a:off x="3747566" y="2676153"/>
        <a:ext cx="1520392" cy="1307072"/>
      </dsp:txXfrm>
    </dsp:sp>
    <dsp:sp modelId="{97A6C490-7F7A-4008-BA85-39D5B123CEF5}">
      <dsp:nvSpPr>
        <dsp:cNvPr id="0" name=""/>
        <dsp:cNvSpPr/>
      </dsp:nvSpPr>
      <dsp:spPr>
        <a:xfrm>
          <a:off x="1756871" y="1479470"/>
          <a:ext cx="1849338" cy="184933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300" kern="1200" dirty="0"/>
            <a:t>לממונה</a:t>
          </a:r>
          <a:endParaRPr lang="en-IL" sz="2300" kern="1200" dirty="0"/>
        </a:p>
      </dsp:txBody>
      <dsp:txXfrm>
        <a:off x="2222447" y="1947860"/>
        <a:ext cx="918186" cy="912558"/>
      </dsp:txXfrm>
    </dsp:sp>
    <dsp:sp modelId="{45426301-25A3-4F91-BD26-673409E14166}">
      <dsp:nvSpPr>
        <dsp:cNvPr id="0" name=""/>
        <dsp:cNvSpPr/>
      </dsp:nvSpPr>
      <dsp:spPr>
        <a:xfrm rot="20700000">
          <a:off x="2792689" y="203615"/>
          <a:ext cx="1811974" cy="181197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300" kern="1200" dirty="0"/>
            <a:t>מה עוד?</a:t>
          </a:r>
          <a:endParaRPr lang="en-IL" sz="2300" kern="1200" dirty="0"/>
        </a:p>
      </dsp:txBody>
      <dsp:txXfrm rot="-20700000">
        <a:off x="3190108" y="601034"/>
        <a:ext cx="1017136" cy="1017136"/>
      </dsp:txXfrm>
    </dsp:sp>
    <dsp:sp modelId="{600E6F29-772E-4DEF-BB04-A529ADD02D7D}">
      <dsp:nvSpPr>
        <dsp:cNvPr id="0" name=""/>
        <dsp:cNvSpPr/>
      </dsp:nvSpPr>
      <dsp:spPr>
        <a:xfrm>
          <a:off x="3045549" y="1694097"/>
          <a:ext cx="3254835" cy="3254835"/>
        </a:xfrm>
        <a:prstGeom prst="circularArrow">
          <a:avLst>
            <a:gd name="adj1" fmla="val 4688"/>
            <a:gd name="adj2" fmla="val 299029"/>
            <a:gd name="adj3" fmla="val 2525548"/>
            <a:gd name="adj4" fmla="val 15841212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D1547-EC52-42BE-831C-4646F31D8647}">
      <dsp:nvSpPr>
        <dsp:cNvPr id="0" name=""/>
        <dsp:cNvSpPr/>
      </dsp:nvSpPr>
      <dsp:spPr>
        <a:xfrm>
          <a:off x="1429357" y="1068440"/>
          <a:ext cx="2364841" cy="236484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00650-320A-4AA2-91CB-63958C164C5D}">
      <dsp:nvSpPr>
        <dsp:cNvPr id="0" name=""/>
        <dsp:cNvSpPr/>
      </dsp:nvSpPr>
      <dsp:spPr>
        <a:xfrm>
          <a:off x="2373561" y="-195115"/>
          <a:ext cx="2549775" cy="254977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043F7-EEEC-4473-B982-1A637DB3A7D3}">
      <dsp:nvSpPr>
        <dsp:cNvPr id="0" name=""/>
        <dsp:cNvSpPr/>
      </dsp:nvSpPr>
      <dsp:spPr>
        <a:xfrm>
          <a:off x="2285461" y="816473"/>
          <a:ext cx="1631926" cy="979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300" kern="1200" dirty="0"/>
            <a:t>ידע</a:t>
          </a:r>
          <a:endParaRPr lang="en-IL" sz="4300" kern="1200" dirty="0"/>
        </a:p>
      </dsp:txBody>
      <dsp:txXfrm>
        <a:off x="2314139" y="845151"/>
        <a:ext cx="1574570" cy="921799"/>
      </dsp:txXfrm>
    </dsp:sp>
    <dsp:sp modelId="{07AC74F3-DC3C-4701-AA0E-C0826FB493A2}">
      <dsp:nvSpPr>
        <dsp:cNvPr id="0" name=""/>
        <dsp:cNvSpPr/>
      </dsp:nvSpPr>
      <dsp:spPr>
        <a:xfrm rot="10800000">
          <a:off x="1776300" y="1103692"/>
          <a:ext cx="345968" cy="404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L" sz="1800" kern="1200"/>
        </a:p>
      </dsp:txBody>
      <dsp:txXfrm rot="10800000">
        <a:off x="1880090" y="1184635"/>
        <a:ext cx="242178" cy="242831"/>
      </dsp:txXfrm>
    </dsp:sp>
    <dsp:sp modelId="{D1F23C8B-9AD8-45C8-8BDC-CF67D6559A02}">
      <dsp:nvSpPr>
        <dsp:cNvPr id="0" name=""/>
        <dsp:cNvSpPr/>
      </dsp:nvSpPr>
      <dsp:spPr>
        <a:xfrm>
          <a:off x="765" y="816473"/>
          <a:ext cx="1631926" cy="9791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300" kern="1200" dirty="0"/>
            <a:t>מידע</a:t>
          </a:r>
          <a:endParaRPr lang="en-IL" sz="4300" kern="1200" dirty="0"/>
        </a:p>
      </dsp:txBody>
      <dsp:txXfrm>
        <a:off x="29443" y="845151"/>
        <a:ext cx="1574570" cy="9217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30849-6549-4496-BE76-10AB50BB79BE}">
      <dsp:nvSpPr>
        <dsp:cNvPr id="0" name=""/>
        <dsp:cNvSpPr/>
      </dsp:nvSpPr>
      <dsp:spPr>
        <a:xfrm>
          <a:off x="3393787" y="203332"/>
          <a:ext cx="2604961" cy="1736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>
              <a:solidFill>
                <a:schemeClr val="bg1"/>
              </a:solidFill>
            </a:rPr>
            <a:t>מה החיים אומרים?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3444651" y="254196"/>
        <a:ext cx="2503233" cy="1634912"/>
      </dsp:txXfrm>
    </dsp:sp>
    <dsp:sp modelId="{A3640476-2FC9-4E33-9A9C-8E6381C375EC}">
      <dsp:nvSpPr>
        <dsp:cNvPr id="0" name=""/>
        <dsp:cNvSpPr/>
      </dsp:nvSpPr>
      <dsp:spPr>
        <a:xfrm>
          <a:off x="4696268" y="1939973"/>
          <a:ext cx="3386449" cy="694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328"/>
              </a:lnTo>
              <a:lnTo>
                <a:pt x="3386449" y="347328"/>
              </a:lnTo>
              <a:lnTo>
                <a:pt x="3386449" y="69465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77AF9-E8DC-4765-8E01-AF911ED4C95C}">
      <dsp:nvSpPr>
        <dsp:cNvPr id="0" name=""/>
        <dsp:cNvSpPr/>
      </dsp:nvSpPr>
      <dsp:spPr>
        <a:xfrm>
          <a:off x="6780237" y="2634630"/>
          <a:ext cx="2604961" cy="1736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>
              <a:solidFill>
                <a:schemeClr val="bg1"/>
              </a:solidFill>
            </a:rPr>
            <a:t>להכיר את המידע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6831101" y="2685494"/>
        <a:ext cx="2503233" cy="1634912"/>
      </dsp:txXfrm>
    </dsp:sp>
    <dsp:sp modelId="{73C3A741-B5B6-4FB7-93CD-1169B8DCB1CB}">
      <dsp:nvSpPr>
        <dsp:cNvPr id="0" name=""/>
        <dsp:cNvSpPr/>
      </dsp:nvSpPr>
      <dsp:spPr>
        <a:xfrm>
          <a:off x="4650548" y="1939973"/>
          <a:ext cx="91440" cy="694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465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CEADC-8C7B-436E-A43B-97C416D655E9}">
      <dsp:nvSpPr>
        <dsp:cNvPr id="0" name=""/>
        <dsp:cNvSpPr/>
      </dsp:nvSpPr>
      <dsp:spPr>
        <a:xfrm>
          <a:off x="3393787" y="2634630"/>
          <a:ext cx="2604961" cy="1736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>
              <a:solidFill>
                <a:schemeClr val="bg1"/>
              </a:solidFill>
              <a:cs typeface="+mn-cs"/>
            </a:rPr>
            <a:t>להכיר את הממונה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3444651" y="2685494"/>
        <a:ext cx="2503233" cy="1634912"/>
      </dsp:txXfrm>
    </dsp:sp>
    <dsp:sp modelId="{BD680049-7D8C-4F2C-8459-464A1E4CD918}">
      <dsp:nvSpPr>
        <dsp:cNvPr id="0" name=""/>
        <dsp:cNvSpPr/>
      </dsp:nvSpPr>
      <dsp:spPr>
        <a:xfrm>
          <a:off x="1309818" y="1939973"/>
          <a:ext cx="3386449" cy="694656"/>
        </a:xfrm>
        <a:custGeom>
          <a:avLst/>
          <a:gdLst/>
          <a:ahLst/>
          <a:cxnLst/>
          <a:rect l="0" t="0" r="0" b="0"/>
          <a:pathLst>
            <a:path>
              <a:moveTo>
                <a:pt x="3386449" y="0"/>
              </a:moveTo>
              <a:lnTo>
                <a:pt x="3386449" y="347328"/>
              </a:lnTo>
              <a:lnTo>
                <a:pt x="0" y="347328"/>
              </a:lnTo>
              <a:lnTo>
                <a:pt x="0" y="694656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3C180-5AC5-4D86-A40F-24D857BD4CEA}">
      <dsp:nvSpPr>
        <dsp:cNvPr id="0" name=""/>
        <dsp:cNvSpPr/>
      </dsp:nvSpPr>
      <dsp:spPr>
        <a:xfrm>
          <a:off x="7337" y="2634630"/>
          <a:ext cx="2604961" cy="1736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>
              <a:solidFill>
                <a:schemeClr val="bg1"/>
              </a:solidFill>
            </a:rPr>
            <a:t>סוף מעשה במחשבה תחילה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58201" y="2685494"/>
        <a:ext cx="2503233" cy="1634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057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12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60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52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754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26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10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9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244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5492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285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158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282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296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3266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7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D036-B105-48B1-A754-B07885D37030}" type="datetimeFigureOut">
              <a:rPr lang="he-IL" smtClean="0"/>
              <a:t>כ"ה/שבט/תשפ"א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914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diagramColors" Target="../diagrams/colors3.xml"/><Relationship Id="rId7" Type="http://schemas.openxmlformats.org/officeDocument/2006/relationships/slide" Target="slide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11" Type="http://schemas.openxmlformats.org/officeDocument/2006/relationships/diagramLayout" Target="../diagrams/layout3.xml"/><Relationship Id="rId15" Type="http://schemas.openxmlformats.org/officeDocument/2006/relationships/image" Target="../media/image4.png"/><Relationship Id="rId10" Type="http://schemas.openxmlformats.org/officeDocument/2006/relationships/diagramData" Target="../diagrams/data3.xml"/><Relationship Id="rId9" Type="http://schemas.openxmlformats.org/officeDocument/2006/relationships/image" Target="../media/image3.png"/><Relationship Id="rId14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diagramQuickStyle" Target="../diagrams/quickStyle4.xml"/><Relationship Id="rId7" Type="http://schemas.openxmlformats.org/officeDocument/2006/relationships/slide" Target="slide2.xml"/><Relationship Id="rId12" Type="http://schemas.openxmlformats.org/officeDocument/2006/relationships/diagramLayout" Target="../diagrams/layou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11" Type="http://schemas.openxmlformats.org/officeDocument/2006/relationships/diagramData" Target="../diagrams/data4.xml"/><Relationship Id="rId15" Type="http://schemas.microsoft.com/office/2007/relationships/diagramDrawing" Target="../diagrams/drawing4.xml"/><Relationship Id="rId10" Type="http://schemas.openxmlformats.org/officeDocument/2006/relationships/image" Target="../media/image5.png"/><Relationship Id="rId9" Type="http://schemas.openxmlformats.org/officeDocument/2006/relationships/image" Target="../media/image3.png"/><Relationship Id="rId14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8.png"/><Relationship Id="rId7" Type="http://schemas.openxmlformats.org/officeDocument/2006/relationships/slide" Target="slide2.xml"/><Relationship Id="rId12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7.png"/><Relationship Id="rId10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hyperlink" Target="https://xixirin.wordpress.com/2012/11/27/yoga/" TargetMode="External"/><Relationship Id="rId7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>
                <a:cs typeface="+mn-cs"/>
              </a:rPr>
              <a:t>איך מבקשים מידע?</a:t>
            </a:r>
          </a:p>
        </p:txBody>
      </p:sp>
    </p:spTree>
    <p:extLst>
      <p:ext uri="{BB962C8B-B14F-4D97-AF65-F5344CB8AC3E}">
        <p14:creationId xmlns:p14="http://schemas.microsoft.com/office/powerpoint/2010/main" val="72128774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על מה נדבר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06317566"/>
              </p:ext>
            </p:extLst>
          </p:nvPr>
        </p:nvGraphicFramePr>
        <p:xfrm>
          <a:off x="575700" y="241069"/>
          <a:ext cx="11029950" cy="6407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0831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DB54A81-D77B-42ED-98F1-FFFAFE3DA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7DB54A81-D77B-42ED-98F1-FFFAFE3DAE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D13978B-2D81-419B-B287-A1FB3B4786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dgm id="{2D13978B-2D81-419B-B287-A1FB3B4786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AFD95F0-79BD-42A7-8BB3-B77516BF6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BAFD95F0-79BD-42A7-8BB3-B77516BF61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17ECB7A-D3B0-45BE-BD86-85A677287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dgm id="{817ECB7A-D3B0-45BE-BD86-85A6772873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B5394C3-AE81-451A-BCB0-C91C64941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AB5394C3-AE81-451A-BCB0-C91C64941D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מה החוק אומר?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53635384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32236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סעיף 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44588" y="2051415"/>
            <a:ext cx="8622968" cy="3989947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he-IL" dirty="0">
                <a:effectLst/>
                <a:cs typeface="+mj-cs"/>
              </a:rPr>
              <a:t>"בקשה לקבלת מידע תוגש בכתב לממונה או למי שהוסמך לכך על ידו"</a:t>
            </a:r>
            <a:endParaRPr lang="he-IL" dirty="0">
              <a:solidFill>
                <a:schemeClr val="tx1"/>
              </a:solidFill>
              <a:cs typeface="+mj-cs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6807982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AF1CD7B6-19A7-430A-8765-8DF719B129FC}"/>
              </a:ext>
            </a:extLst>
          </p:cNvPr>
          <p:cNvSpPr/>
          <p:nvPr/>
        </p:nvSpPr>
        <p:spPr>
          <a:xfrm>
            <a:off x="2402543" y="816638"/>
            <a:ext cx="3998259" cy="3263153"/>
          </a:xfrm>
          <a:prstGeom prst="cloudCallout">
            <a:avLst>
              <a:gd name="adj1" fmla="val -58806"/>
              <a:gd name="adj2" fmla="val 8031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איך אני יודע איך להגיש בקשה?</a:t>
            </a:r>
            <a:endParaRPr lang="en-IL"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Image result for thinking man png">
            <a:extLst>
              <a:ext uri="{FF2B5EF4-FFF2-40B4-BE49-F238E27FC236}">
                <a16:creationId xmlns:a16="http://schemas.microsoft.com/office/drawing/2014/main" id="{F5E972C6-DB1E-439F-9743-92961FA68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947" y="4839343"/>
            <a:ext cx="1769596" cy="20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989C7B5D-C3B6-43B5-BB07-8A271D38A5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007090"/>
              </p:ext>
            </p:extLst>
          </p:nvPr>
        </p:nvGraphicFramePr>
        <p:xfrm>
          <a:off x="-1222333" y="1005060"/>
          <a:ext cx="6935019" cy="4623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6" name="מציין מיקום תוכן 3">
            <a:extLst>
              <a:ext uri="{FF2B5EF4-FFF2-40B4-BE49-F238E27FC236}">
                <a16:creationId xmlns:a16="http://schemas.microsoft.com/office/drawing/2014/main" id="{6FEBE000-64CF-41DD-B0E8-8F15FBB6F9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73474" y="2751881"/>
            <a:ext cx="5422134" cy="34965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3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298EDAD-9CD6-4AD7-AFAB-40E3CACAA1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graphicEl>
                                              <a:dgm id="{A298EDAD-9CD6-4AD7-AFAB-40E3CACAA1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00E6F29-772E-4DEF-BB04-A529ADD02D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graphicEl>
                                              <a:dgm id="{600E6F29-772E-4DEF-BB04-A529ADD02D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7A6C490-7F7A-4008-BA85-39D5B123C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97A6C490-7F7A-4008-BA85-39D5B123C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D8D1547-EC52-42BE-831C-4646F31D8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graphicEl>
                                              <a:dgm id="{1D8D1547-EC52-42BE-831C-4646F31D8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5426301-25A3-4F91-BD26-673409E14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>
                                            <p:graphicEl>
                                              <a:dgm id="{45426301-25A3-4F91-BD26-673409E141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BC00650-320A-4AA2-91CB-63958C164C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CBC00650-320A-4AA2-91CB-63958C164C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Graphic spid="13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תקנות האגרות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4336" y="2051415"/>
            <a:ext cx="9217742" cy="3989947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effectLst/>
                <a:cs typeface="+mj-cs"/>
              </a:rPr>
              <a:t>"המגיש בקשה לקבלת מידע (להלן – המבקש), ישלם אגרת בקשה", 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  <a:cs typeface="+mj-cs"/>
              </a:rPr>
              <a:t>"ויתחייב לשאת באגרת טיפול ובאגרת הפקה עד לסכום שלא יעלה על 151 שקלים חדשים".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effectLst/>
              </a:rPr>
              <a:t>סייגים: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פטור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חריגה מהמועדים 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מיום קבלת הבקשה על ידי הממונה או מיום תשלום אגרת הבקשה</a:t>
            </a:r>
            <a:endParaRPr lang="he-IL" dirty="0">
              <a:solidFill>
                <a:schemeClr val="tx1"/>
              </a:solidFill>
              <a:effectLst/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790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0" dirty="0">
                <a:effectLst/>
              </a:rPr>
              <a:t>”מידע“ – כל מידע המצוי ברשות ציבורית, והוא כתוב, מוקלט, מוסרט, מצולם או ממוחשב;</a:t>
            </a:r>
            <a:endParaRPr lang="he-IL" dirty="0"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4336" y="2051415"/>
            <a:ext cx="9217742" cy="398994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effectLst/>
              </a:rPr>
              <a:t>נוהל מס' 1.3 של היחידה הממשלתית לחופש המידע</a:t>
            </a: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/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מסמך החלטה - החלטה רעיונית הופכת למסמך</a:t>
            </a:r>
          </a:p>
          <a:p>
            <a:pPr>
              <a:lnSpc>
                <a:spcPct val="200000"/>
              </a:lnSpc>
            </a:pPr>
            <a:r>
              <a:rPr lang="he-IL" dirty="0"/>
              <a:t>כתיבת הנחייה - צורת עבודה הופכת למסמך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פרוטוקול - דיבור בין עובדים הופך למסמך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מדידה - פעולות שהופכת לטבלת נתונים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C1471489-FD05-4FC6-901C-8BFD2DBC17F4}"/>
              </a:ext>
            </a:extLst>
          </p:cNvPr>
          <p:cNvSpPr/>
          <p:nvPr/>
        </p:nvSpPr>
        <p:spPr>
          <a:xfrm>
            <a:off x="2402544" y="1592826"/>
            <a:ext cx="3585302" cy="2486965"/>
          </a:xfrm>
          <a:prstGeom prst="cloudCallout">
            <a:avLst>
              <a:gd name="adj1" fmla="val -58806"/>
              <a:gd name="adj2" fmla="val 8031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sz="3200" dirty="0">
                <a:solidFill>
                  <a:schemeClr val="bg1"/>
                </a:solidFill>
              </a:rPr>
              <a:t>איך אני יודע מה זה "מידע"?</a:t>
            </a:r>
            <a:endParaRPr lang="en-IL" sz="3200" dirty="0">
              <a:solidFill>
                <a:schemeClr val="bg1"/>
              </a:solidFill>
            </a:endParaRPr>
          </a:p>
        </p:txBody>
      </p:sp>
      <p:pic>
        <p:nvPicPr>
          <p:cNvPr id="7" name="Picture 2" descr="Image result for thinking man png">
            <a:extLst>
              <a:ext uri="{FF2B5EF4-FFF2-40B4-BE49-F238E27FC236}">
                <a16:creationId xmlns:a16="http://schemas.microsoft.com/office/drawing/2014/main" id="{5A12555B-F5F6-42FB-A8CF-4F3E734B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947" y="4839343"/>
            <a:ext cx="1769596" cy="20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8FD9CA-0347-4EA1-98F1-DFC3BB9C1E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183" y="2719234"/>
            <a:ext cx="4115416" cy="2486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6F58B2F-3FEC-491A-A5F6-7C31F28022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573816"/>
              </p:ext>
            </p:extLst>
          </p:nvPr>
        </p:nvGraphicFramePr>
        <p:xfrm>
          <a:off x="6113207" y="1798485"/>
          <a:ext cx="3918153" cy="2612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23662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7" name="Picture 2" descr="Image result for thinking man png">
            <a:extLst>
              <a:ext uri="{FF2B5EF4-FFF2-40B4-BE49-F238E27FC236}">
                <a16:creationId xmlns:a16="http://schemas.microsoft.com/office/drawing/2014/main" id="{5A12555B-F5F6-42FB-A8CF-4F3E734B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947" y="4839343"/>
            <a:ext cx="1769596" cy="20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FBFAB7-8F7F-42AA-843F-029488ACFD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405" y="711687"/>
            <a:ext cx="5894152" cy="4922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8E0CF49-DA42-40C7-B95B-98EB46890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947" y="711687"/>
            <a:ext cx="3171508" cy="5234958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he-IL" dirty="0"/>
              <a:t>הגשה בכתב</a:t>
            </a:r>
          </a:p>
          <a:p>
            <a:pPr>
              <a:lnSpc>
                <a:spcPct val="250000"/>
              </a:lnSpc>
            </a:pPr>
            <a:r>
              <a:rPr lang="he-IL" dirty="0"/>
              <a:t>הגשה לממונה לממונה</a:t>
            </a:r>
          </a:p>
          <a:p>
            <a:pPr>
              <a:lnSpc>
                <a:spcPct val="250000"/>
              </a:lnSpc>
            </a:pPr>
            <a:r>
              <a:rPr lang="he-IL" dirty="0"/>
              <a:t>תשלום אגרה</a:t>
            </a:r>
          </a:p>
          <a:p>
            <a:pPr>
              <a:lnSpc>
                <a:spcPct val="250000"/>
              </a:lnSpc>
            </a:pPr>
            <a:r>
              <a:rPr lang="he-IL" dirty="0"/>
              <a:t>התחייבות</a:t>
            </a:r>
          </a:p>
          <a:p>
            <a:pPr>
              <a:lnSpc>
                <a:spcPct val="250000"/>
              </a:lnSpc>
            </a:pPr>
            <a:r>
              <a:rPr lang="he-IL" dirty="0"/>
              <a:t>מידע או ידע?</a:t>
            </a:r>
            <a:endParaRPr lang="en-IL" dirty="0"/>
          </a:p>
        </p:txBody>
      </p:sp>
      <p:pic>
        <p:nvPicPr>
          <p:cNvPr id="5124" name="Picture 4" descr="Image result for V CHECK">
            <a:extLst>
              <a:ext uri="{FF2B5EF4-FFF2-40B4-BE49-F238E27FC236}">
                <a16:creationId xmlns:a16="http://schemas.microsoft.com/office/drawing/2014/main" id="{75404F62-C8C3-4FB6-B501-BBC25E289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63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102" y="628702"/>
            <a:ext cx="898422" cy="8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X CHECK">
            <a:extLst>
              <a:ext uri="{FF2B5EF4-FFF2-40B4-BE49-F238E27FC236}">
                <a16:creationId xmlns:a16="http://schemas.microsoft.com/office/drawing/2014/main" id="{DFE85405-DB05-4689-B607-2F63A9DBB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414" y="3534033"/>
            <a:ext cx="788455" cy="7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X CHECK">
            <a:extLst>
              <a:ext uri="{FF2B5EF4-FFF2-40B4-BE49-F238E27FC236}">
                <a16:creationId xmlns:a16="http://schemas.microsoft.com/office/drawing/2014/main" id="{218324AB-C01A-498E-824C-48D83DEAC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23" y="4532553"/>
            <a:ext cx="788455" cy="7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Image result for V CHECK">
            <a:extLst>
              <a:ext uri="{FF2B5EF4-FFF2-40B4-BE49-F238E27FC236}">
                <a16:creationId xmlns:a16="http://schemas.microsoft.com/office/drawing/2014/main" id="{1AF39AC3-F626-48F8-8D88-3B91E44B8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63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414" y="1527124"/>
            <a:ext cx="898422" cy="8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Image result for V CHECK">
            <a:extLst>
              <a:ext uri="{FF2B5EF4-FFF2-40B4-BE49-F238E27FC236}">
                <a16:creationId xmlns:a16="http://schemas.microsoft.com/office/drawing/2014/main" id="{BD2F61E6-710C-4F1F-89EA-0E65BD4AA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63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23" y="2425546"/>
            <a:ext cx="898422" cy="89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92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מה החיים אומרים?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85608266"/>
              </p:ext>
            </p:extLst>
          </p:nvPr>
        </p:nvGraphicFramePr>
        <p:xfrm>
          <a:off x="1399732" y="2073846"/>
          <a:ext cx="9392537" cy="457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19E49C32-23CB-4C69-B5AF-2C555FD536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19E49C32-23CB-4C69-B5AF-2C555FD536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186612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להכיר את המידע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44588" y="2051415"/>
            <a:ext cx="862296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מקורות גלויים</a:t>
            </a:r>
            <a:endParaRPr lang="en-IL" dirty="0">
              <a:effectLst/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אתר הרשות, </a:t>
            </a:r>
            <a:r>
              <a:rPr lang="he-IL" dirty="0" err="1">
                <a:effectLst/>
              </a:rPr>
              <a:t>למ"ס</a:t>
            </a:r>
            <a:r>
              <a:rPr lang="he-IL" dirty="0">
                <a:effectLst/>
              </a:rPr>
              <a:t>, </a:t>
            </a:r>
            <a:r>
              <a:rPr lang="he-IL" dirty="0" err="1">
                <a:effectLst/>
              </a:rPr>
              <a:t>מממ</a:t>
            </a:r>
            <a:r>
              <a:rPr lang="he-IL" dirty="0">
                <a:effectLst/>
              </a:rPr>
              <a:t>, התנועה לחופש המידע, מידע לעם, אתר חופש המידע... 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מקורות חזותיים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נתקלתם ברחוב בבניין חדש, עקרו עצים, ראיתם פקחים נותנים דוחות, ביקרתם ברשות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אחרים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749C5EE5-C411-45CB-8BBA-6457D882EC11}"/>
              </a:ext>
            </a:extLst>
          </p:cNvPr>
          <p:cNvSpPr/>
          <p:nvPr/>
        </p:nvSpPr>
        <p:spPr>
          <a:xfrm rot="20183367">
            <a:off x="638419" y="614141"/>
            <a:ext cx="3200400" cy="2874547"/>
          </a:xfrm>
          <a:prstGeom prst="cloudCallout">
            <a:avLst>
              <a:gd name="adj1" fmla="val 39382"/>
              <a:gd name="adj2" fmla="val 241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400" dirty="0"/>
              <a:t>להכיר כדי לדעת מה לבקש ולהכיר כדי לדעת מה לא צריך לבקש</a:t>
            </a:r>
            <a:endParaRPr lang="en-IL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D1BF52-6566-4AFD-8C0E-28FB1E1051A3}"/>
              </a:ext>
            </a:extLst>
          </p:cNvPr>
          <p:cNvSpPr/>
          <p:nvPr/>
        </p:nvSpPr>
        <p:spPr>
          <a:xfrm>
            <a:off x="497116" y="4749797"/>
            <a:ext cx="59768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תמיד, לפני כל בקשה - מחקר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886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להכיר את הממונה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9974" y="2051415"/>
            <a:ext cx="6982103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לפעמים כדאי לדבר עם הממונה לפני שמגישים את הבקשה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effectLst/>
              </a:rPr>
              <a:t>יש ממונים שבתור עיקרון לא יגיבו לכלום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יש ממונים בעומס גדול וצריך לתת להם מרווח נשימה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3074" name="Picture 2" descr="Image result for cooperation">
            <a:extLst>
              <a:ext uri="{FF2B5EF4-FFF2-40B4-BE49-F238E27FC236}">
                <a16:creationId xmlns:a16="http://schemas.microsoft.com/office/drawing/2014/main" id="{761F3839-3EEE-4D62-83A8-0BD4504EC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83" y="1578076"/>
            <a:ext cx="3498191" cy="36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0DA71A86-660D-4A88-B3AA-B0112AB9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245" y="609600"/>
            <a:ext cx="7241458" cy="555522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he-IL" sz="4800" i="1" dirty="0">
                <a:solidFill>
                  <a:schemeClr val="bg1"/>
                </a:solidFill>
              </a:rPr>
              <a:t>בקשת מידע היא טריגר לתהליך ארגוני מורכב, שכולל הרבה מאד אנשים בתוך הארגון והצלחתו תלויה במידת שיתוף הפעולה והרצון של כל החוליות בשרשרת</a:t>
            </a:r>
            <a:br>
              <a:rPr lang="he-IL" sz="4800" i="1" dirty="0">
                <a:solidFill>
                  <a:schemeClr val="bg1"/>
                </a:solidFill>
              </a:rPr>
            </a:br>
            <a:endParaRPr lang="en-IL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291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סוף מעשה במחשבה תחילה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4336" y="2051415"/>
            <a:ext cx="9217742" cy="398994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רוב בקשות המידע - לא נענות!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לכן כשאני מגיש בקשה, אני חייב לחשוב על התרחיש של פנייה להליך משפטי</a:t>
            </a:r>
          </a:p>
          <a:p>
            <a:pPr>
              <a:lnSpc>
                <a:spcPct val="200000"/>
              </a:lnSpc>
            </a:pPr>
            <a:r>
              <a:rPr lang="he-IL" dirty="0">
                <a:effectLst/>
              </a:rPr>
              <a:t>אם אני מתכוון ללכת להליך משפטי, חשוב איך נראים הדברים: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שיח אישי לא בכתב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להקפיד שיש אישור קבלה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לוח זמנים מסודר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effectLst/>
              </a:rPr>
              <a:t>תזכורות והתראות</a:t>
            </a: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  <a:effectLst/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210869B1-D4D0-4139-B998-D05F87A05A5E}"/>
              </a:ext>
            </a:extLst>
          </p:cNvPr>
          <p:cNvSpPr/>
          <p:nvPr/>
        </p:nvSpPr>
        <p:spPr>
          <a:xfrm>
            <a:off x="2402543" y="816638"/>
            <a:ext cx="3998259" cy="3263153"/>
          </a:xfrm>
          <a:prstGeom prst="cloudCallout">
            <a:avLst>
              <a:gd name="adj1" fmla="val -58806"/>
              <a:gd name="adj2" fmla="val 80319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dirty="0">
                <a:solidFill>
                  <a:schemeClr val="bg1"/>
                </a:solidFill>
              </a:rPr>
              <a:t>מה אני עושה אם לא עונים או דורשים אגרה לא צודקת?</a:t>
            </a:r>
            <a:endParaRPr lang="en-IL" sz="3200" dirty="0">
              <a:solidFill>
                <a:schemeClr val="bg1"/>
              </a:solidFill>
            </a:endParaRPr>
          </a:p>
        </p:txBody>
      </p:sp>
      <p:pic>
        <p:nvPicPr>
          <p:cNvPr id="7" name="Picture 2" descr="Image result for thinking man png">
            <a:extLst>
              <a:ext uri="{FF2B5EF4-FFF2-40B4-BE49-F238E27FC236}">
                <a16:creationId xmlns:a16="http://schemas.microsoft.com/office/drawing/2014/main" id="{812C1840-7AB7-40A0-ABE7-6E77BAF7D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947" y="4839343"/>
            <a:ext cx="1769596" cy="20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8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7077</TotalTime>
  <Words>382</Words>
  <Application>Microsoft Office PowerPoint</Application>
  <PresentationFormat>Widescreen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איך מבקשים מידע?</vt:lpstr>
      <vt:lpstr>על מה נדבר</vt:lpstr>
      <vt:lpstr>מה החוק אומר?</vt:lpstr>
      <vt:lpstr>סעיף 7</vt:lpstr>
      <vt:lpstr>תקנות האגרות</vt:lpstr>
      <vt:lpstr>”מידע“ – כל מידע המצוי ברשות ציבורית, והוא כתוב, מוקלט, מוסרט, מצולם או ממוחשב;</vt:lpstr>
      <vt:lpstr>PowerPoint Presentation</vt:lpstr>
      <vt:lpstr>מה החיים אומרים?</vt:lpstr>
      <vt:lpstr>להכיר את המידע</vt:lpstr>
      <vt:lpstr>להכיר את הממונה</vt:lpstr>
      <vt:lpstr>בקשת מידע היא טריגר לתהליך ארגוני מורכב, שכולל הרבה מאד אנשים בתוך הארגון והצלחתו תלויה במידת שיתוף הפעולה והרצון של כל החוליות בשרשרת </vt:lpstr>
      <vt:lpstr>סוף מעשה במחשבה תחילה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 zomer</dc:creator>
  <cp:lastModifiedBy>gai zomer</cp:lastModifiedBy>
  <cp:revision>156</cp:revision>
  <dcterms:created xsi:type="dcterms:W3CDTF">2017-12-21T18:17:05Z</dcterms:created>
  <dcterms:modified xsi:type="dcterms:W3CDTF">2021-02-07T14:49:29Z</dcterms:modified>
</cp:coreProperties>
</file>