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72" r:id="rId2"/>
    <p:sldId id="309" r:id="rId3"/>
    <p:sldId id="292" r:id="rId4"/>
    <p:sldId id="257" r:id="rId5"/>
    <p:sldId id="301" r:id="rId6"/>
    <p:sldId id="290" r:id="rId7"/>
    <p:sldId id="291" r:id="rId8"/>
    <p:sldId id="304" r:id="rId9"/>
    <p:sldId id="302" r:id="rId10"/>
    <p:sldId id="303" r:id="rId11"/>
    <p:sldId id="306" r:id="rId12"/>
    <p:sldId id="293" r:id="rId13"/>
    <p:sldId id="296" r:id="rId14"/>
    <p:sldId id="308" r:id="rId15"/>
    <p:sldId id="294" r:id="rId16"/>
    <p:sldId id="297" r:id="rId17"/>
    <p:sldId id="307" r:id="rId18"/>
    <p:sldId id="305" r:id="rId19"/>
    <p:sldId id="29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6600"/>
    <a:srgbClr val="FFCC99"/>
    <a:srgbClr val="B17B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057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120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60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814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523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7541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261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10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981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244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5492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9285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158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4282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2964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3266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97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-8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4D036-B105-48B1-A754-B07885D37030}" type="datetimeFigureOut">
              <a:rPr lang="he-IL" smtClean="0"/>
              <a:t>י"א/חשון/תש"פ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79142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12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2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microsoft.com/office/2017/06/relationships/model3d" Target="../media/model3d1.glb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hyperlink" Target="https://www.dropbox.com/home/File%20requests/%D7%9E%D7%A8%20%D7%A9%D7%A4%D7%9D" TargetMode="Externa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31.png"/><Relationship Id="rId17" Type="http://schemas.openxmlformats.org/officeDocument/2006/relationships/image" Target="../media/image36.jpeg"/><Relationship Id="rId2" Type="http://schemas.openxmlformats.org/officeDocument/2006/relationships/video" Target="../media/media1.mp4"/><Relationship Id="rId16" Type="http://schemas.openxmlformats.org/officeDocument/2006/relationships/image" Target="../media/image35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hyperlink" Target="https://www.facebook.com/opentaba.ramatgan/" TargetMode="External"/><Relationship Id="rId5" Type="http://schemas.microsoft.com/office/2007/relationships/media" Target="../media/media3.mp4"/><Relationship Id="rId15" Type="http://schemas.openxmlformats.org/officeDocument/2006/relationships/image" Target="../media/image34.jpg"/><Relationship Id="rId10" Type="http://schemas.microsoft.com/office/2007/relationships/hdphoto" Target="../media/hdphoto1.wdp"/><Relationship Id="rId4" Type="http://schemas.openxmlformats.org/officeDocument/2006/relationships/video" Target="../media/media2.mp4"/><Relationship Id="rId9" Type="http://schemas.openxmlformats.org/officeDocument/2006/relationships/image" Target="../media/image27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hyperlink" Target="https://github.com/CIOIL/foi-custom" TargetMode="External"/><Relationship Id="rId4" Type="http://schemas.openxmlformats.org/officeDocument/2006/relationships/hyperlink" Target="https://foi.gov.il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1.png"/><Relationship Id="rId4" Type="http://schemas.microsoft.com/office/2017/06/relationships/model3d" Target="../media/model3d1.glb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hyperlink" Target="https://www.court.gov.il/ngcs.web.site/homepage.aspx" TargetMode="External"/><Relationship Id="rId5" Type="http://schemas.openxmlformats.org/officeDocument/2006/relationships/image" Target="../media/image42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google.co.il/search?q=site:https://govshare.gov.il&amp;oq=site:https://govshare.gov.il&amp;aqs=chrome..69i57j69i58j69i59l2.947j0j4&amp;sourceid=chrome&amp;ie=UTF-8" TargetMode="External"/><Relationship Id="rId5" Type="http://schemas.openxmlformats.org/officeDocument/2006/relationships/image" Target="../media/image44.png"/><Relationship Id="rId4" Type="http://schemas.openxmlformats.org/officeDocument/2006/relationships/hyperlink" Target="https://govshare.gov.il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1.jpe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jpe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2.jpe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deloitte.com/global/en/pages/real-estate/articles/future-real-estate-data-new-gold.html" TargetMode="External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FC89-BA9B-4E72-894D-94B6B373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398205"/>
            <a:ext cx="10353762" cy="1325563"/>
          </a:xfrm>
        </p:spPr>
        <p:txBody>
          <a:bodyPr>
            <a:normAutofit/>
          </a:bodyPr>
          <a:lstStyle/>
          <a:p>
            <a:r>
              <a:rPr lang="he-IL" sz="8000" dirty="0" err="1">
                <a:cs typeface="+mn-cs"/>
              </a:rPr>
              <a:t>דיגיטיזציה</a:t>
            </a:r>
            <a:r>
              <a:rPr lang="he-IL" sz="8000" dirty="0">
                <a:cs typeface="+mn-cs"/>
              </a:rPr>
              <a:t> של מידע</a:t>
            </a:r>
          </a:p>
        </p:txBody>
      </p:sp>
    </p:spTree>
    <p:extLst>
      <p:ext uri="{BB962C8B-B14F-4D97-AF65-F5344CB8AC3E}">
        <p14:creationId xmlns:p14="http://schemas.microsoft.com/office/powerpoint/2010/main" val="72128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FC89-BA9B-4E72-894D-94B6B373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426793"/>
            <a:ext cx="10353762" cy="1325563"/>
          </a:xfrm>
        </p:spPr>
        <p:txBody>
          <a:bodyPr>
            <a:normAutofit/>
          </a:bodyPr>
          <a:lstStyle/>
          <a:p>
            <a:r>
              <a:rPr lang="he-IL" sz="8000" dirty="0">
                <a:cs typeface="+mn-cs"/>
              </a:rPr>
              <a:t>גיא זומר</a:t>
            </a:r>
          </a:p>
        </p:txBody>
      </p:sp>
      <p:pic>
        <p:nvPicPr>
          <p:cNvPr id="6" name="טיסות נתניהו">
            <a:extLst>
              <a:ext uri="{FF2B5EF4-FFF2-40B4-BE49-F238E27FC236}">
                <a16:creationId xmlns:a16="http://schemas.microsoft.com/office/drawing/2014/main" id="{66C0243E-5A7D-481A-82F5-3826FF136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100" y="2153573"/>
            <a:ext cx="4622231" cy="3024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שרה נתניהו">
            <a:extLst>
              <a:ext uri="{FF2B5EF4-FFF2-40B4-BE49-F238E27FC236}">
                <a16:creationId xmlns:a16="http://schemas.microsoft.com/office/drawing/2014/main" id="{1FD42E45-0AFA-48DD-916F-5AA724306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416" y="2523489"/>
            <a:ext cx="4241055" cy="3963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ליהי גרניר">
            <a:extLst>
              <a:ext uri="{FF2B5EF4-FFF2-40B4-BE49-F238E27FC236}">
                <a16:creationId xmlns:a16="http://schemas.microsoft.com/office/drawing/2014/main" id="{0439AD33-D13B-4E69-B320-D89548A4D4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2531" y="1660137"/>
            <a:ext cx="4119465" cy="40110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מדיניות המעצרים">
            <a:extLst>
              <a:ext uri="{FF2B5EF4-FFF2-40B4-BE49-F238E27FC236}">
                <a16:creationId xmlns:a16="http://schemas.microsoft.com/office/drawing/2014/main" id="{5C8F7614-E32F-478A-BB47-14EE990163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0717" y="505668"/>
            <a:ext cx="2695180" cy="4256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פייסבוק פטיש">
            <a:extLst>
              <a:ext uri="{FF2B5EF4-FFF2-40B4-BE49-F238E27FC236}">
                <a16:creationId xmlns:a16="http://schemas.microsoft.com/office/drawing/2014/main" id="{56E5AC04-84D5-47ED-A331-BB3BA1D74C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3918" y="2765752"/>
            <a:ext cx="4930077" cy="3559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דרעי">
            <a:extLst>
              <a:ext uri="{FF2B5EF4-FFF2-40B4-BE49-F238E27FC236}">
                <a16:creationId xmlns:a16="http://schemas.microsoft.com/office/drawing/2014/main" id="{27205C84-93D8-46EC-AF04-F256FA7923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66731" y="1841023"/>
            <a:ext cx="5029200" cy="3356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פרטים מסכני חיים">
            <a:extLst>
              <a:ext uri="{FF2B5EF4-FFF2-40B4-BE49-F238E27FC236}">
                <a16:creationId xmlns:a16="http://schemas.microsoft.com/office/drawing/2014/main" id="{76AF2B09-706F-4990-80F0-A751F89EB0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170" y="1660137"/>
            <a:ext cx="5875303" cy="3471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מתכנתי נט המשפט">
            <a:extLst>
              <a:ext uri="{FF2B5EF4-FFF2-40B4-BE49-F238E27FC236}">
                <a16:creationId xmlns:a16="http://schemas.microsoft.com/office/drawing/2014/main" id="{B3C247C7-529C-4E75-BD89-04AF8074AE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22222" y="505668"/>
            <a:ext cx="3683662" cy="3471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תולעת המשפט" descr="A picture containing bicycle&#10;&#10;Description automatically generated">
            <a:extLst>
              <a:ext uri="{FF2B5EF4-FFF2-40B4-BE49-F238E27FC236}">
                <a16:creationId xmlns:a16="http://schemas.microsoft.com/office/drawing/2014/main" id="{408622F7-06DD-4969-AF58-E011F407A2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007" y="3665666"/>
            <a:ext cx="8105775" cy="3000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נט המשפט">
            <a:extLst>
              <a:ext uri="{FF2B5EF4-FFF2-40B4-BE49-F238E27FC236}">
                <a16:creationId xmlns:a16="http://schemas.microsoft.com/office/drawing/2014/main" id="{B95A4061-3FE2-4FE3-A2F9-9EF08899B6C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7992" y="1602013"/>
            <a:ext cx="6954510" cy="2555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481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FC89-BA9B-4E72-894D-94B6B373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398205"/>
            <a:ext cx="10353762" cy="1325563"/>
          </a:xfrm>
        </p:spPr>
        <p:txBody>
          <a:bodyPr>
            <a:normAutofit/>
          </a:bodyPr>
          <a:lstStyle/>
          <a:p>
            <a:endParaRPr lang="he-IL" sz="8000" dirty="0">
              <a:cs typeface="+mn-cs"/>
            </a:endParaRPr>
          </a:p>
        </p:txBody>
      </p:sp>
      <p:pic>
        <p:nvPicPr>
          <p:cNvPr id="4" name="צבעוני" descr="A fish swimming under water&#10;&#10;Description automatically generated">
            <a:extLst>
              <a:ext uri="{FF2B5EF4-FFF2-40B4-BE49-F238E27FC236}">
                <a16:creationId xmlns:a16="http://schemas.microsoft.com/office/drawing/2014/main" id="{5F75D033-569D-4B98-AC76-3A52F45B6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99" y="62492"/>
            <a:ext cx="8968154" cy="67330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יצוור מוזר" descr="A colorful fish&#10;&#10;Description automatically generated">
            <a:extLst>
              <a:ext uri="{FF2B5EF4-FFF2-40B4-BE49-F238E27FC236}">
                <a16:creationId xmlns:a16="http://schemas.microsoft.com/office/drawing/2014/main" id="{4E22C25E-4DEC-48EC-8E09-5101EB649E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brightnessContrast brigh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76" y="0"/>
            <a:ext cx="11912648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כריש" descr="A shark in the water&#10;&#10;Description automatically generated">
            <a:extLst>
              <a:ext uri="{FF2B5EF4-FFF2-40B4-BE49-F238E27FC236}">
                <a16:creationId xmlns:a16="http://schemas.microsoft.com/office/drawing/2014/main" id="{97A0A64E-2286-4A24-804D-19EBA88A2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363" y="691008"/>
            <a:ext cx="15650591" cy="80759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0" lon="210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שיממון" descr="A large pool of water&#10;&#10;Description automatically generated">
            <a:extLst>
              <a:ext uri="{FF2B5EF4-FFF2-40B4-BE49-F238E27FC236}">
                <a16:creationId xmlns:a16="http://schemas.microsoft.com/office/drawing/2014/main" id="{087E2DC8-BCB3-4F15-AFEB-DBEEDA9265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2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DBC81-5963-4BA9-8DF0-DFDF3E23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solidFill>
                  <a:prstClr val="white"/>
                </a:solidFill>
                <a:cs typeface="Arial" panose="020B0604020202020204" pitchFamily="34" charset="0"/>
              </a:rPr>
              <a:t>ההיסטוריה של המידע</a:t>
            </a:r>
            <a:endParaRPr lang="he-IL" sz="4000" dirty="0"/>
          </a:p>
        </p:txBody>
      </p:sp>
      <p:pic>
        <p:nvPicPr>
          <p:cNvPr id="1026" name="דף" descr="Image result for PAPER">
            <a:extLst>
              <a:ext uri="{FF2B5EF4-FFF2-40B4-BE49-F238E27FC236}">
                <a16:creationId xmlns:a16="http://schemas.microsoft.com/office/drawing/2014/main" id="{75FCA0D3-8D95-4259-8D0D-845FF4D97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378" y="3028950"/>
            <a:ext cx="4825405" cy="321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ספר" descr="Image result for BOOK">
            <a:extLst>
              <a:ext uri="{FF2B5EF4-FFF2-40B4-BE49-F238E27FC236}">
                <a16:creationId xmlns:a16="http://schemas.microsoft.com/office/drawing/2014/main" id="{FD6783C3-3E30-4619-BDF6-FC882F76E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953" y="2378537"/>
            <a:ext cx="4829175" cy="321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2" name="עוד מעונב" descr="Image result for â«×¡×¤×¨××× ×¢××¨× ×××â¬â">
            <a:extLst>
              <a:ext uri="{FF2B5EF4-FFF2-40B4-BE49-F238E27FC236}">
                <a16:creationId xmlns:a16="http://schemas.microsoft.com/office/drawing/2014/main" id="{B118C8A2-F8B5-41AA-AEC6-7C18A2EF1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070" y="1695347"/>
            <a:ext cx="2889513" cy="39615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4D92F819-05CC-4D06-8205-F5C1EB0A3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5119" y="1935163"/>
            <a:ext cx="3912437" cy="4106199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chemeClr val="tx1"/>
                </a:solidFill>
              </a:rPr>
              <a:t>100</a:t>
            </a:r>
            <a:r>
              <a:rPr lang="he-IL" baseline="72000" dirty="0">
                <a:solidFill>
                  <a:schemeClr val="tx1"/>
                </a:solidFill>
              </a:rPr>
              <a:t>0</a:t>
            </a:r>
            <a:r>
              <a:rPr lang="he-IL" dirty="0">
                <a:solidFill>
                  <a:schemeClr val="tx1"/>
                </a:solidFill>
              </a:rPr>
              <a:t> דף</a:t>
            </a:r>
          </a:p>
          <a:p>
            <a:r>
              <a:rPr lang="he-IL" dirty="0"/>
              <a:t>100</a:t>
            </a:r>
            <a:r>
              <a:rPr lang="he-IL" baseline="72000" dirty="0"/>
              <a:t>1</a:t>
            </a:r>
            <a:r>
              <a:rPr lang="he-IL" dirty="0"/>
              <a:t> ספר</a:t>
            </a:r>
          </a:p>
          <a:p>
            <a:r>
              <a:rPr lang="he-IL" dirty="0"/>
              <a:t>100</a:t>
            </a:r>
            <a:r>
              <a:rPr lang="he-IL" baseline="72000" dirty="0"/>
              <a:t>2</a:t>
            </a:r>
            <a:r>
              <a:rPr lang="he-IL" dirty="0"/>
              <a:t> עו"ד מעונב</a:t>
            </a:r>
          </a:p>
          <a:p>
            <a:r>
              <a:rPr lang="he-IL" dirty="0"/>
              <a:t>100</a:t>
            </a:r>
            <a:r>
              <a:rPr lang="he-IL" baseline="72000" dirty="0"/>
              <a:t>3</a:t>
            </a:r>
            <a:r>
              <a:rPr lang="he-IL" dirty="0"/>
              <a:t> *5 מיליון פריטים- </a:t>
            </a:r>
            <a:r>
              <a:rPr lang="he-IL" dirty="0" err="1"/>
              <a:t>הספריה</a:t>
            </a:r>
            <a:r>
              <a:rPr lang="he-IL" dirty="0"/>
              <a:t> הלאומית</a:t>
            </a:r>
          </a:p>
          <a:p>
            <a:endParaRPr lang="he-IL" dirty="0"/>
          </a:p>
        </p:txBody>
      </p:sp>
      <p:pic>
        <p:nvPicPr>
          <p:cNvPr id="3" name="הספריה הלאומית" descr="Image result for â«×ª××× ××ª ××¡×¤×¨××× ×××××××ªâ¬â">
            <a:extLst>
              <a:ext uri="{FF2B5EF4-FFF2-40B4-BE49-F238E27FC236}">
                <a16:creationId xmlns:a16="http://schemas.microsoft.com/office/drawing/2014/main" id="{6028D25A-4E66-463F-9C7E-60A7B13DB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38" y="1144802"/>
            <a:ext cx="5715000" cy="4000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0213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7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DBC81-5963-4BA9-8DF0-DFDF3E23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 err="1">
                <a:solidFill>
                  <a:prstClr val="white"/>
                </a:solidFill>
                <a:cs typeface="Arial" panose="020B0604020202020204" pitchFamily="34" charset="0"/>
              </a:rPr>
              <a:t>דיגיטיזציה</a:t>
            </a:r>
            <a:r>
              <a:rPr lang="he-IL" dirty="0">
                <a:solidFill>
                  <a:prstClr val="white"/>
                </a:solidFill>
                <a:cs typeface="Arial" panose="020B0604020202020204" pitchFamily="34" charset="0"/>
              </a:rPr>
              <a:t> של מידע</a:t>
            </a:r>
            <a:endParaRPr lang="he-IL" sz="4000" dirty="0"/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4D92F819-05CC-4D06-8205-F5C1EB0A3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55119" y="1935163"/>
            <a:ext cx="3912437" cy="4106199"/>
          </a:xfrm>
        </p:spPr>
        <p:txBody>
          <a:bodyPr>
            <a:normAutofit/>
          </a:bodyPr>
          <a:lstStyle/>
          <a:p>
            <a:endParaRPr lang="he-IL" dirty="0">
              <a:solidFill>
                <a:srgbClr val="FF0000"/>
              </a:solidFill>
            </a:endParaRPr>
          </a:p>
        </p:txBody>
      </p:sp>
      <p:pic>
        <p:nvPicPr>
          <p:cNvPr id="3" name="הספריה הלאומית" descr="Image result for â«×ª××× ××ª ××¡×¤×¨××× ×××××××ªâ¬â">
            <a:extLst>
              <a:ext uri="{FF2B5EF4-FFF2-40B4-BE49-F238E27FC236}">
                <a16:creationId xmlns:a16="http://schemas.microsoft.com/office/drawing/2014/main" id="{6028D25A-4E66-463F-9C7E-60A7B13DB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824" y="856725"/>
            <a:ext cx="3974911" cy="2782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Image result for m2 hard drive HAND">
            <a:extLst>
              <a:ext uri="{FF2B5EF4-FFF2-40B4-BE49-F238E27FC236}">
                <a16:creationId xmlns:a16="http://schemas.microsoft.com/office/drawing/2014/main" id="{4B2868E5-3290-48AE-A8DB-E25B73AAD8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6" b="13395"/>
          <a:stretch/>
        </p:blipFill>
        <p:spPr bwMode="auto">
          <a:xfrm>
            <a:off x="622679" y="2098262"/>
            <a:ext cx="6359857" cy="37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4492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8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מידע רב ממדי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1935163"/>
            <a:ext cx="6027218" cy="4106199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chemeClr val="tx1"/>
                </a:solidFill>
              </a:rPr>
              <a:t>גודל</a:t>
            </a:r>
          </a:p>
          <a:p>
            <a:r>
              <a:rPr lang="he-IL" dirty="0"/>
              <a:t>זמן</a:t>
            </a:r>
          </a:p>
          <a:p>
            <a:r>
              <a:rPr lang="he-IL" dirty="0"/>
              <a:t>עומק</a:t>
            </a:r>
          </a:p>
          <a:p>
            <a:r>
              <a:rPr lang="he-IL" dirty="0"/>
              <a:t>מקום</a:t>
            </a:r>
          </a:p>
        </p:txBody>
      </p:sp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3" name="3D Model 2">
                <a:extLst>
                  <a:ext uri="{FF2B5EF4-FFF2-40B4-BE49-F238E27FC236}">
                    <a16:creationId xmlns:a16="http://schemas.microsoft.com/office/drawing/2014/main" id="{F9CB721E-0076-4D18-8B49-6479DA0575D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11111940"/>
                  </p:ext>
                </p:extLst>
              </p:nvPr>
            </p:nvGraphicFramePr>
            <p:xfrm>
              <a:off x="2340078" y="609600"/>
              <a:ext cx="5605630" cy="5605538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5605630" cy="5605538"/>
                    </a:xfrm>
                    <a:prstGeom prst="rect">
                      <a:avLst/>
                    </a:prstGeom>
                  </am3d:spPr>
                  <am3d:camera>
                    <am3d:pos x="0" y="0" z="8146831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634396" d="1000000"/>
                    <am3d:preTrans dx="1208025" dy="-2412777" dz="-2305243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818720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3" name="3D Model 2">
                <a:extLst>
                  <a:ext uri="{FF2B5EF4-FFF2-40B4-BE49-F238E27FC236}">
                    <a16:creationId xmlns:a16="http://schemas.microsoft.com/office/drawing/2014/main" id="{F9CB721E-0076-4D18-8B49-6479DA0575D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40078" y="609600"/>
                <a:ext cx="5605630" cy="56055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492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7" presetClass="emph" presetSubtype="25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emph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7" presetClass="emph" presetSubtype="102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3d.view.rotation.x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9" presetClass="emph" presetSubtype="128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3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7"/>
                                          </p:val>
                                        </p:tav>
                                        <p:tav tm="2250">
                                          <p:val>
                                            <p:fltVal val="-0.014"/>
                                          </p:val>
                                        </p:tav>
                                        <p:tav tm="3370">
                                          <p:val>
                                            <p:fltVal val="-0.0472"/>
                                          </p:val>
                                        </p:tav>
                                        <p:tav tm="4490">
                                          <p:val>
                                            <p:fltVal val="-0.1127"/>
                                          </p:val>
                                        </p:tav>
                                        <p:tav tm="5620">
                                          <p:val>
                                            <p:fltVal val="-0.2211"/>
                                          </p:val>
                                        </p:tav>
                                        <p:tav tm="6740">
                                          <p:val>
                                            <p:fltVal val="-0.3815"/>
                                          </p:val>
                                        </p:tav>
                                        <p:tav tm="7870">
                                          <p:val>
                                            <p:fltVal val="-0.605"/>
                                          </p:val>
                                        </p:tav>
                                        <p:tav tm="8990">
                                          <p:val>
                                            <p:fltVal val="-0.9054"/>
                                          </p:val>
                                        </p:tav>
                                        <p:tav tm="10110">
                                          <p:val>
                                            <p:fltVal val="-1.2876"/>
                                          </p:val>
                                        </p:tav>
                                        <p:tav tm="11240">
                                          <p:val>
                                            <p:fltVal val="-1.7647"/>
                                          </p:val>
                                        </p:tav>
                                        <p:tav tm="12360">
                                          <p:val>
                                            <p:fltVal val="-2.3529"/>
                                          </p:val>
                                        </p:tav>
                                        <p:tav tm="13480">
                                          <p:val>
                                            <p:fltVal val="-2.9813"/>
                                          </p:val>
                                        </p:tav>
                                        <p:tav tm="14610">
                                          <p:val>
                                            <p:fltVal val="-3.5055"/>
                                          </p:val>
                                        </p:tav>
                                        <p:tav tm="15730">
                                          <p:val>
                                            <p:fltVal val="-3.9334"/>
                                          </p:val>
                                        </p:tav>
                                        <p:tav tm="16850">
                                          <p:val>
                                            <p:fltVal val="-4.2681"/>
                                          </p:val>
                                        </p:tav>
                                        <p:tav tm="17980">
                                          <p:val>
                                            <p:fltVal val="-4.5242"/>
                                          </p:val>
                                        </p:tav>
                                        <p:tav tm="19100">
                                          <p:val>
                                            <p:fltVal val="-4.7137"/>
                                          </p:val>
                                        </p:tav>
                                        <p:tav tm="20220">
                                          <p:val>
                                            <p:fltVal val="-4.8438"/>
                                          </p:val>
                                        </p:tav>
                                        <p:tav tm="21350">
                                          <p:val>
                                            <p:fltVal val="-4.9269"/>
                                          </p:val>
                                        </p:tav>
                                        <p:tav tm="22470">
                                          <p:val>
                                            <p:fltVal val="-4.9736"/>
                                          </p:val>
                                        </p:tav>
                                        <p:tav tm="23600">
                                          <p:val>
                                            <p:fltVal val="-4.9944"/>
                                          </p:val>
                                        </p:tav>
                                        <p:tav tm="24720">
                                          <p:val>
                                            <p:fltVal val="-4.9998"/>
                                          </p:val>
                                        </p:tav>
                                        <p:tav tm="25840">
                                          <p:val>
                                            <p:fltVal val="-4.5262"/>
                                          </p:val>
                                        </p:tav>
                                        <p:tav tm="26970">
                                          <p:val>
                                            <p:fltVal val="-2.4454"/>
                                          </p:val>
                                        </p:tav>
                                        <p:tav tm="28090">
                                          <p:val>
                                            <p:fltVal val="0.6987"/>
                                          </p:val>
                                        </p:tav>
                                        <p:tav tm="29210">
                                          <p:val>
                                            <p:fltVal val="4.7001"/>
                                          </p:val>
                                        </p:tav>
                                        <p:tav tm="30340">
                                          <p:val>
                                            <p:fltVal val="9.4493"/>
                                          </p:val>
                                        </p:tav>
                                        <p:tav tm="31460">
                                          <p:val>
                                            <p:fltVal val="14.8744"/>
                                          </p:val>
                                        </p:tav>
                                        <p:tav tm="32580">
                                          <p:val>
                                            <p:fltVal val="20.923"/>
                                          </p:val>
                                        </p:tav>
                                        <p:tav tm="33710">
                                          <p:val>
                                            <p:fltVal val="27.4931"/>
                                          </p:val>
                                        </p:tav>
                                        <p:tav tm="34830">
                                          <p:val>
                                            <p:fltVal val="34.6709"/>
                                          </p:val>
                                        </p:tav>
                                        <p:tav tm="35960">
                                          <p:val>
                                            <p:fltVal val="42.3729"/>
                                          </p:val>
                                        </p:tav>
                                        <p:tav tm="37080">
                                          <p:val>
                                            <p:fltVal val="50.5763"/>
                                          </p:val>
                                        </p:tav>
                                        <p:tav tm="38200">
                                          <p:val>
                                            <p:fltVal val="59.2613"/>
                                          </p:val>
                                        </p:tav>
                                        <p:tav tm="39330">
                                          <p:val>
                                            <p:fltVal val="68.4108"/>
                                          </p:val>
                                        </p:tav>
                                        <p:tav tm="40450">
                                          <p:val>
                                            <p:fltVal val="78.0095"/>
                                          </p:val>
                                        </p:tav>
                                        <p:tav tm="41570">
                                          <p:val>
                                            <p:fltVal val="87.9524"/>
                                          </p:val>
                                        </p:tav>
                                        <p:tav tm="42700">
                                          <p:val>
                                            <p:fltVal val="98.4063"/>
                                          </p:val>
                                        </p:tav>
                                        <p:tav tm="43820">
                                          <p:val>
                                            <p:fltVal val="109.2726"/>
                                          </p:val>
                                        </p:tav>
                                        <p:tav tm="44940">
                                          <p:val>
                                            <p:fltVal val="120.5411"/>
                                          </p:val>
                                        </p:tav>
                                        <p:tav tm="46070">
                                          <p:val>
                                            <p:fltVal val="132.2023"/>
                                          </p:val>
                                        </p:tav>
                                        <p:tav tm="47190">
                                          <p:val>
                                            <p:fltVal val="144.2478"/>
                                          </p:val>
                                        </p:tav>
                                        <p:tav tm="48310">
                                          <p:val>
                                            <p:fltVal val="156.6693"/>
                                          </p:val>
                                        </p:tav>
                                        <p:tav tm="49440">
                                          <p:val>
                                            <p:fltVal val="169.3438"/>
                                          </p:val>
                                        </p:tav>
                                        <p:tav tm="50560">
                                          <p:val>
                                            <p:fltVal val="182.3622"/>
                                          </p:val>
                                        </p:tav>
                                        <p:tav tm="51690">
                                          <p:val>
                                            <p:fltVal val="195.2648"/>
                                          </p:val>
                                        </p:tav>
                                        <p:tav tm="52810">
                                          <p:val>
                                            <p:fltVal val="207.9209"/>
                                          </p:val>
                                        </p:tav>
                                        <p:tav tm="53930">
                                          <p:val>
                                            <p:fltVal val="220.0976"/>
                                          </p:val>
                                        </p:tav>
                                        <p:tav tm="55060">
                                          <p:val>
                                            <p:fltVal val="231.90221"/>
                                          </p:val>
                                        </p:tav>
                                        <p:tav tm="56180">
                                          <p:val>
                                            <p:fltVal val="243.4277"/>
                                          </p:val>
                                        </p:tav>
                                        <p:tav tm="57300">
                                          <p:val>
                                            <p:fltVal val="254.45959"/>
                                          </p:val>
                                        </p:tav>
                                        <p:tav tm="58430">
                                          <p:val>
                                            <p:fltVal val="265.09329"/>
                                          </p:val>
                                        </p:tav>
                                        <p:tav tm="59550">
                                          <p:val>
                                            <p:fltVal val="275.4086"/>
                                          </p:val>
                                        </p:tav>
                                        <p:tav tm="60670">
                                          <p:val>
                                            <p:fltVal val="285.21021"/>
                                          </p:val>
                                        </p:tav>
                                        <p:tav tm="61800">
                                          <p:val>
                                            <p:fltVal val="294.5798"/>
                                          </p:val>
                                        </p:tav>
                                        <p:tav tm="62920">
                                          <p:val>
                                            <p:fltVal val="303.5816"/>
                                          </p:val>
                                        </p:tav>
                                        <p:tav tm="64040">
                                          <p:val>
                                            <p:fltVal val="312.0397"/>
                                          </p:val>
                                        </p:tav>
                                        <p:tav tm="65170">
                                          <p:val>
                                            <p:fltVal val="320.0191"/>
                                          </p:val>
                                        </p:tav>
                                        <p:tav tm="66290">
                                          <p:val>
                                            <p:fltVal val="327.56451"/>
                                          </p:val>
                                        </p:tav>
                                        <p:tav tm="67420">
                                          <p:val>
                                            <p:fltVal val="334.51791"/>
                                          </p:val>
                                        </p:tav>
                                        <p:tav tm="68540">
                                          <p:val>
                                            <p:fltVal val="340.9765"/>
                                          </p:val>
                                        </p:tav>
                                        <p:tav tm="69660">
                                          <p:val>
                                            <p:fltVal val="346.7908"/>
                                          </p:val>
                                        </p:tav>
                                        <p:tav tm="70790">
                                          <p:val>
                                            <p:fltVal val="351.9791"/>
                                          </p:val>
                                        </p:tav>
                                        <p:tav tm="71910">
                                          <p:val>
                                            <p:fltVal val="356.52319"/>
                                          </p:val>
                                        </p:tav>
                                        <p:tav tm="73030">
                                          <p:val>
                                            <p:fltVal val="360.2634"/>
                                          </p:val>
                                        </p:tav>
                                        <p:tav tm="74160">
                                          <p:val>
                                            <p:fltVal val="363.12009"/>
                                          </p:val>
                                        </p:tav>
                                        <p:tav tm="75280">
                                          <p:val>
                                            <p:fltVal val="364.84369"/>
                                          </p:val>
                                        </p:tav>
                                        <p:tav tm="76400">
                                          <p:val>
                                            <p:fltVal val="364.9968"/>
                                          </p:val>
                                        </p:tav>
                                        <p:tav tm="77530">
                                          <p:val>
                                            <p:fltVal val="364.95801"/>
                                          </p:val>
                                        </p:tav>
                                        <p:tav tm="78650">
                                          <p:val>
                                            <p:fltVal val="364.8335"/>
                                          </p:val>
                                        </p:tav>
                                        <p:tav tm="79780">
                                          <p:val>
                                            <p:fltVal val="364.57639"/>
                                          </p:val>
                                        </p:tav>
                                        <p:tav tm="80900">
                                          <p:val>
                                            <p:fltVal val="364.1376"/>
                                          </p:val>
                                        </p:tav>
                                        <p:tav tm="82020">
                                          <p:val>
                                            <p:fltVal val="363.461"/>
                                          </p:val>
                                        </p:tav>
                                        <p:tav tm="83150">
                                          <p:val>
                                            <p:fltVal val="362.50989"/>
                                          </p:val>
                                        </p:tav>
                                        <p:tav tm="84270">
                                          <p:val>
                                            <p:fltVal val="361.55341"/>
                                          </p:val>
                                        </p:tav>
                                        <p:tav tm="85390">
                                          <p:val>
                                            <p:fltVal val="360.87219"/>
                                          </p:val>
                                        </p:tav>
                                        <p:tav tm="86520">
                                          <p:val>
                                            <p:fltVal val="360.4296"/>
                                          </p:val>
                                        </p:tav>
                                        <p:tav tm="87640">
                                          <p:val>
                                            <p:fltVal val="360.16971"/>
                                          </p:val>
                                        </p:tav>
                                        <p:tav tm="88760">
                                          <p:val>
                                            <p:fltVal val="360.043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33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3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0.0002"/>
                                          </p:val>
                                        </p:tav>
                                        <p:tav tm="3370">
                                          <p:val>
                                            <p:fltVal val="-0.0009"/>
                                          </p:val>
                                        </p:tav>
                                        <p:tav tm="4490">
                                          <p:val>
                                            <p:fltVal val="-0.0022"/>
                                          </p:val>
                                        </p:tav>
                                        <p:tav tm="5620">
                                          <p:val>
                                            <p:fltVal val="-0.0043"/>
                                          </p:val>
                                        </p:tav>
                                        <p:tav tm="6740">
                                          <p:val>
                                            <p:fltVal val="-0.0074"/>
                                          </p:val>
                                        </p:tav>
                                        <p:tav tm="7870">
                                          <p:val>
                                            <p:fltVal val="-0.0118"/>
                                          </p:val>
                                        </p:tav>
                                        <p:tav tm="8990">
                                          <p:val>
                                            <p:fltVal val="-0.0176"/>
                                          </p:val>
                                        </p:tav>
                                        <p:tav tm="10110">
                                          <p:val>
                                            <p:fltVal val="-0.0251"/>
                                          </p:val>
                                        </p:tav>
                                        <p:tav tm="11240">
                                          <p:val>
                                            <p:fltVal val="-0.0325"/>
                                          </p:val>
                                        </p:tav>
                                        <p:tav tm="12360">
                                          <p:val>
                                            <p:fltVal val="-0.0383"/>
                                          </p:val>
                                        </p:tav>
                                        <p:tav tm="13480">
                                          <p:val>
                                            <p:fltVal val="-0.0426"/>
                                          </p:val>
                                        </p:tav>
                                        <p:tav tm="14610">
                                          <p:val>
                                            <p:fltVal val="-0.0457"/>
                                          </p:val>
                                        </p:tav>
                                        <p:tav tm="15730">
                                          <p:val>
                                            <p:fltVal val="-0.0478"/>
                                          </p:val>
                                        </p:tav>
                                        <p:tav tm="16850">
                                          <p:val>
                                            <p:fltVal val="-0.0491"/>
                                          </p:val>
                                        </p:tav>
                                        <p:tav tm="17980">
                                          <p:val>
                                            <p:fltVal val="-0.0497"/>
                                          </p:val>
                                        </p:tav>
                                        <p:tav tm="19100">
                                          <p:val>
                                            <p:fltVal val="-0.0499"/>
                                          </p:val>
                                        </p:tav>
                                        <p:tav tm="20220">
                                          <p:val>
                                            <p:fltVal val="-0.0499"/>
                                          </p:val>
                                        </p:tav>
                                        <p:tav tm="21350">
                                          <p:val>
                                            <p:fltVal val="-0.0497"/>
                                          </p:val>
                                        </p:tav>
                                        <p:tav tm="22470">
                                          <p:val>
                                            <p:fltVal val="-0.0482"/>
                                          </p:val>
                                        </p:tav>
                                        <p:tav tm="23600">
                                          <p:val>
                                            <p:fltVal val="-0.044"/>
                                          </p:val>
                                        </p:tav>
                                        <p:tav tm="24720">
                                          <p:val>
                                            <p:fltVal val="-0.0359"/>
                                          </p:val>
                                        </p:tav>
                                        <p:tav tm="25840">
                                          <p:val>
                                            <p:fltVal val="-0.0226"/>
                                          </p:val>
                                        </p:tav>
                                        <p:tav tm="26970">
                                          <p:val>
                                            <p:fltVal val="-0.0027"/>
                                          </p:val>
                                        </p:tav>
                                        <p:tav tm="28090">
                                          <p:val>
                                            <p:fltVal val="0.0249"/>
                                          </p:val>
                                        </p:tav>
                                        <p:tav tm="29210">
                                          <p:val>
                                            <p:fltVal val="0.0618"/>
                                          </p:val>
                                        </p:tav>
                                        <p:tav tm="30340">
                                          <p:val>
                                            <p:fltVal val="0.1093"/>
                                          </p:val>
                                        </p:tav>
                                        <p:tav tm="31460">
                                          <p:val>
                                            <p:fltVal val="0.1685"/>
                                          </p:val>
                                        </p:tav>
                                        <p:tav tm="32580">
                                          <p:val>
                                            <p:fltVal val="0.2408"/>
                                          </p:val>
                                        </p:tav>
                                        <p:tav tm="33710">
                                          <p:val>
                                            <p:fltVal val="0.3268"/>
                                          </p:val>
                                        </p:tav>
                                        <p:tav tm="34830">
                                          <p:val>
                                            <p:fltVal val="0.4291"/>
                                          </p:val>
                                        </p:tav>
                                        <p:tav tm="35960">
                                          <p:val>
                                            <p:fltVal val="0.5422"/>
                                          </p:val>
                                        </p:tav>
                                        <p:tav tm="37080">
                                          <p:val>
                                            <p:fltVal val="0.6414"/>
                                          </p:val>
                                        </p:tav>
                                        <p:tav tm="38200">
                                          <p:val>
                                            <p:fltVal val="0.7251"/>
                                          </p:val>
                                        </p:tav>
                                        <p:tav tm="39330">
                                          <p:val>
                                            <p:fltVal val="0.7946"/>
                                          </p:val>
                                        </p:tav>
                                        <p:tav tm="40450">
                                          <p:val>
                                            <p:fltVal val="0.8513"/>
                                          </p:val>
                                        </p:tav>
                                        <p:tav tm="41570">
                                          <p:val>
                                            <p:fltVal val="0.8961"/>
                                          </p:val>
                                        </p:tav>
                                        <p:tav tm="42700">
                                          <p:val>
                                            <p:fltVal val="0.9311"/>
                                          </p:val>
                                        </p:tav>
                                        <p:tav tm="43820">
                                          <p:val>
                                            <p:fltVal val="0.9572"/>
                                          </p:val>
                                        </p:tav>
                                        <p:tav tm="44940">
                                          <p:val>
                                            <p:fltVal val="0.9757"/>
                                          </p:val>
                                        </p:tav>
                                        <p:tav tm="46070">
                                          <p:val>
                                            <p:fltVal val="0.9879"/>
                                          </p:val>
                                        </p:tav>
                                        <p:tav tm="47190">
                                          <p:val>
                                            <p:fltVal val="0.9951"/>
                                          </p:val>
                                        </p:tav>
                                        <p:tav tm="48310">
                                          <p:val>
                                            <p:fltVal val="0.9987"/>
                                          </p:val>
                                        </p:tav>
                                        <p:tav tm="49440">
                                          <p:val>
                                            <p:fltVal val="0.9998"/>
                                          </p:val>
                                        </p:tav>
                                        <p:tav tm="50560">
                                          <p:val>
                                            <p:fltVal val="0.9999"/>
                                          </p:val>
                                        </p:tav>
                                        <p:tav tm="51690">
                                          <p:val>
                                            <p:fltVal val="0.9996"/>
                                          </p:val>
                                        </p:tav>
                                        <p:tav tm="52810">
                                          <p:val>
                                            <p:fltVal val="0.9977"/>
                                          </p:val>
                                        </p:tav>
                                        <p:tav tm="53930">
                                          <p:val>
                                            <p:fltVal val="0.993"/>
                                          </p:val>
                                        </p:tav>
                                        <p:tav tm="55060">
                                          <p:val>
                                            <p:fltVal val="0.9843"/>
                                          </p:val>
                                        </p:tav>
                                        <p:tav tm="56180">
                                          <p:val>
                                            <p:fltVal val="0.9701"/>
                                          </p:val>
                                        </p:tav>
                                        <p:tav tm="57300">
                                          <p:val>
                                            <p:fltVal val="0.9493"/>
                                          </p:val>
                                        </p:tav>
                                        <p:tav tm="58430">
                                          <p:val>
                                            <p:fltVal val="0.9206"/>
                                          </p:val>
                                        </p:tav>
                                        <p:tav tm="59550">
                                          <p:val>
                                            <p:fltVal val="0.8823"/>
                                          </p:val>
                                        </p:tav>
                                        <p:tav tm="60670">
                                          <p:val>
                                            <p:fltVal val="0.8339"/>
                                          </p:val>
                                        </p:tav>
                                        <p:tav tm="61800">
                                          <p:val>
                                            <p:fltVal val="0.7737"/>
                                          </p:val>
                                        </p:tav>
                                        <p:tav tm="62920">
                                          <p:val>
                                            <p:fltVal val="0.6998"/>
                                          </p:val>
                                        </p:tav>
                                        <p:tav tm="64040">
                                          <p:val>
                                            <p:fltVal val="0.6121"/>
                                          </p:val>
                                        </p:tav>
                                        <p:tav tm="65170">
                                          <p:val>
                                            <p:fltVal val="0.5088"/>
                                          </p:val>
                                        </p:tav>
                                        <p:tav tm="66290">
                                          <p:val>
                                            <p:fltVal val="0.3963"/>
                                          </p:val>
                                        </p:tav>
                                        <p:tav tm="67420">
                                          <p:val>
                                            <p:fltVal val="0.2997"/>
                                          </p:val>
                                        </p:tav>
                                        <p:tav tm="68540">
                                          <p:val>
                                            <p:fltVal val="0.2174"/>
                                          </p:val>
                                        </p:tav>
                                        <p:tav tm="69660">
                                          <p:val>
                                            <p:fltVal val="0.1497"/>
                                          </p:val>
                                        </p:tav>
                                        <p:tav tm="70790">
                                          <p:val>
                                            <p:fltVal val="0.0946"/>
                                          </p:val>
                                        </p:tav>
                                        <p:tav tm="71910">
                                          <p:val>
                                            <p:fltVal val="0.0503"/>
                                          </p:val>
                                        </p:tav>
                                        <p:tav tm="73030">
                                          <p:val>
                                            <p:fltVal val="0.0164"/>
                                          </p:val>
                                        </p:tav>
                                        <p:tav tm="74160">
                                          <p:val>
                                            <p:fltVal val="-0.0088"/>
                                          </p:val>
                                        </p:tav>
                                        <p:tav tm="75280">
                                          <p:val>
                                            <p:fltVal val="-0.0268"/>
                                          </p:val>
                                        </p:tav>
                                        <p:tav tm="76400">
                                          <p:val>
                                            <p:fltVal val="-0.0385"/>
                                          </p:val>
                                        </p:tav>
                                        <p:tav tm="77530">
                                          <p:val>
                                            <p:fltVal val="-0.0454"/>
                                          </p:val>
                                        </p:tav>
                                        <p:tav tm="78650">
                                          <p:val>
                                            <p:fltVal val="-0.0488"/>
                                          </p:val>
                                        </p:tav>
                                        <p:tav tm="79780">
                                          <p:val>
                                            <p:fltVal val="-0.0499"/>
                                          </p:val>
                                        </p:tav>
                                        <p:tav tm="80900">
                                          <p:val>
                                            <p:fltVal val="-0.0499"/>
                                          </p:val>
                                        </p:tav>
                                        <p:tav tm="82020">
                                          <p:val>
                                            <p:fltVal val="-0.0489"/>
                                          </p:val>
                                        </p:tav>
                                        <p:tav tm="83150">
                                          <p:val>
                                            <p:fltVal val="-0.0438"/>
                                          </p:val>
                                        </p:tav>
                                        <p:tav tm="84270">
                                          <p:val>
                                            <p:fltVal val="-0.0313"/>
                                          </p:val>
                                        </p:tav>
                                        <p:tav tm="85390">
                                          <p:val>
                                            <p:fltVal val="-0.0079"/>
                                          </p:val>
                                        </p:tav>
                                        <p:tav tm="86520">
                                          <p:val>
                                            <p:fltVal val="0.0209"/>
                                          </p:val>
                                        </p:tav>
                                        <p:tav tm="87640">
                                          <p:val>
                                            <p:fltVal val="0.0385"/>
                                          </p:val>
                                        </p:tav>
                                        <p:tav tm="88760">
                                          <p:val>
                                            <p:fltVal val="0.047"/>
                                          </p:val>
                                        </p:tav>
                                        <p:tav tm="89890">
                                          <p:val>
                                            <p:fltVal val="0.0497"/>
                                          </p:val>
                                        </p:tav>
                                        <p:tav tm="91010">
                                          <p:val>
                                            <p:fltVal val="0.0499"/>
                                          </p:val>
                                        </p:tav>
                                        <p:tav tm="92130">
                                          <p:val>
                                            <p:fltVal val="0.0494"/>
                                          </p:val>
                                        </p:tav>
                                        <p:tav tm="93260">
                                          <p:val>
                                            <p:fltVal val="0.0468"/>
                                          </p:val>
                                        </p:tav>
                                        <p:tav tm="94380">
                                          <p:val>
                                            <p:fltVal val="0.0404"/>
                                          </p:val>
                                        </p:tav>
                                        <p:tav tm="95510">
                                          <p:val>
                                            <p:fltVal val="0.0287"/>
                                          </p:val>
                                        </p:tav>
                                        <p:tav tm="96630">
                                          <p:val>
                                            <p:fltVal val="0.0142"/>
                                          </p:val>
                                        </p:tav>
                                        <p:tav tm="97750">
                                          <p:val>
                                            <p:fltVal val="0.0055"/>
                                          </p:val>
                                        </p:tav>
                                        <p:tav tm="98880">
                                          <p:val>
                                            <p:fltVal val="0.001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6"/>
                                          </p:val>
                                        </p:tav>
                                        <p:tav tm="3370">
                                          <p:val>
                                            <p:fltVal val="1.0021"/>
                                          </p:val>
                                        </p:tav>
                                        <p:tav tm="4490">
                                          <p:val>
                                            <p:fltVal val="1.0051"/>
                                          </p:val>
                                        </p:tav>
                                        <p:tav tm="5620">
                                          <p:val>
                                            <p:fltVal val="1.0101"/>
                                          </p:val>
                                        </p:tav>
                                        <p:tav tm="6740">
                                          <p:val>
                                            <p:fltVal val="1.0175"/>
                                          </p:val>
                                        </p:tav>
                                        <p:tav tm="7870">
                                          <p:val>
                                            <p:fltVal val="1.0278"/>
                                          </p:val>
                                        </p:tav>
                                        <p:tav tm="8990">
                                          <p:val>
                                            <p:fltVal val="1.0417"/>
                                          </p:val>
                                        </p:tav>
                                        <p:tav tm="10110">
                                          <p:val>
                                            <p:fltVal val="1.0593"/>
                                          </p:val>
                                        </p:tav>
                                        <p:tav tm="11240">
                                          <p:val>
                                            <p:fltVal val="1.0768"/>
                                          </p:val>
                                        </p:tav>
                                        <p:tav tm="12360">
                                          <p:val>
                                            <p:fltVal val="1.0905"/>
                                          </p:val>
                                        </p:tav>
                                        <p:tav tm="13480">
                                          <p:val>
                                            <p:fltVal val="1.1007"/>
                                          </p:val>
                                        </p:tav>
                                        <p:tav tm="14610">
                                          <p:val>
                                            <p:fltVal val="1.108"/>
                                          </p:val>
                                        </p:tav>
                                        <p:tav tm="15730">
                                          <p:val>
                                            <p:fltVal val="1.1129"/>
                                          </p:val>
                                        </p:tav>
                                        <p:tav tm="16850">
                                          <p:val>
                                            <p:fltVal val="1.1158"/>
                                          </p:val>
                                        </p:tav>
                                        <p:tav tm="17980">
                                          <p:val>
                                            <p:fltVal val="1.1173"/>
                                          </p:val>
                                        </p:tav>
                                        <p:tav tm="19100">
                                          <p:val>
                                            <p:fltVal val="1.1179"/>
                                          </p:val>
                                        </p:tav>
                                        <p:tav tm="20220">
                                          <p:val>
                                            <p:fltVal val="1.118"/>
                                          </p:val>
                                        </p:tav>
                                        <p:tav tm="21350">
                                          <p:val>
                                            <p:fltVal val="1.1172"/>
                                          </p:val>
                                        </p:tav>
                                        <p:tav tm="22470">
                                          <p:val>
                                            <p:fltVal val="1.1125"/>
                                          </p:val>
                                        </p:tav>
                                        <p:tav tm="23600">
                                          <p:val>
                                            <p:fltVal val="1.0999"/>
                                          </p:val>
                                        </p:tav>
                                        <p:tav tm="24720">
                                          <p:val>
                                            <p:fltVal val="1.0752"/>
                                          </p:val>
                                        </p:tav>
                                        <p:tav tm="25840">
                                          <p:val>
                                            <p:fltVal val="1.0402"/>
                                          </p:val>
                                        </p:tav>
                                        <p:tav tm="26970">
                                          <p:val>
                                            <p:fltVal val="1.0166"/>
                                          </p:val>
                                        </p:tav>
                                        <p:tav tm="28090">
                                          <p:val>
                                            <p:fltVal val="1.0047"/>
                                          </p:val>
                                        </p:tav>
                                        <p:tav tm="29210">
                                          <p:val>
                                            <p:fltVal val="1.000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.0001"/>
                                          </p:val>
                                        </p:tav>
                                        <p:tav tm="68540">
                                          <p:val>
                                            <p:fltVal val="1.0014"/>
                                          </p:val>
                                        </p:tav>
                                        <p:tav tm="69660">
                                          <p:val>
                                            <p:fltVal val="1.0052"/>
                                          </p:val>
                                        </p:tav>
                                        <p:tav tm="70790">
                                          <p:val>
                                            <p:fltVal val="1.0131"/>
                                          </p:val>
                                        </p:tav>
                                        <p:tav tm="71910">
                                          <p:val>
                                            <p:fltVal val="1.0264"/>
                                          </p:val>
                                        </p:tav>
                                        <p:tav tm="73030">
                                          <p:val>
                                            <p:fltVal val="1.0465"/>
                                          </p:val>
                                        </p:tav>
                                        <p:tav tm="74160">
                                          <p:val>
                                            <p:fltVal val="1.0724"/>
                                          </p:val>
                                        </p:tav>
                                        <p:tav tm="75280">
                                          <p:val>
                                            <p:fltVal val="1.0923"/>
                                          </p:val>
                                        </p:tav>
                                        <p:tav tm="76400">
                                          <p:val>
                                            <p:fltVal val="1.1053"/>
                                          </p:val>
                                        </p:tav>
                                        <p:tav tm="77530">
                                          <p:val>
                                            <p:fltVal val="1.1129"/>
                                          </p:val>
                                        </p:tav>
                                        <p:tav tm="78650">
                                          <p:val>
                                            <p:fltVal val="1.1167"/>
                                          </p:val>
                                        </p:tav>
                                        <p:tav tm="79780">
                                          <p:val>
                                            <p:fltVal val="1.1178"/>
                                          </p:val>
                                        </p:tav>
                                        <p:tav tm="80900">
                                          <p:val>
                                            <p:fltVal val="1.1179"/>
                                          </p:val>
                                        </p:tav>
                                        <p:tav tm="82020">
                                          <p:val>
                                            <p:fltVal val="1.1167"/>
                                          </p:val>
                                        </p:tav>
                                        <p:tav tm="83150">
                                          <p:val>
                                            <p:fltVal val="1.1107"/>
                                          </p:val>
                                        </p:tav>
                                        <p:tav tm="84270">
                                          <p:val>
                                            <p:fltVal val="1.0959"/>
                                          </p:val>
                                        </p:tav>
                                        <p:tav tm="85390">
                                          <p:val>
                                            <p:fltVal val="1.0683"/>
                                          </p:val>
                                        </p:tav>
                                        <p:tav tm="86520">
                                          <p:val>
                                            <p:fltVal val="1.0342"/>
                                          </p:val>
                                        </p:tav>
                                        <p:tav tm="87640">
                                          <p:val>
                                            <p:fltVal val="1.0135"/>
                                          </p:val>
                                        </p:tav>
                                        <p:tav tm="88760">
                                          <p:val>
                                            <p:fltVal val="1.0034"/>
                                          </p:val>
                                        </p:tav>
                                        <p:tav tm="89890">
                                          <p:val>
                                            <p:fltVal val="1.0002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8"/>
                                          </p:val>
                                        </p:tav>
                                        <p:tav tm="2250">
                                          <p:val>
                                            <p:fltVal val="0.9989"/>
                                          </p:val>
                                        </p:tav>
                                        <p:tav tm="3370">
                                          <p:val>
                                            <p:fltVal val="0.9963"/>
                                          </p:val>
                                        </p:tav>
                                        <p:tav tm="4490">
                                          <p:val>
                                            <p:fltVal val="0.9911"/>
                                          </p:val>
                                        </p:tav>
                                        <p:tav tm="5620">
                                          <p:val>
                                            <p:fltVal val="0.9827"/>
                                          </p:val>
                                        </p:tav>
                                        <p:tav tm="6740">
                                          <p:val>
                                            <p:fltVal val="0.9701"/>
                                          </p:val>
                                        </p:tav>
                                        <p:tav tm="7870">
                                          <p:val>
                                            <p:fltVal val="0.9527"/>
                                          </p:val>
                                        </p:tav>
                                        <p:tav tm="8990">
                                          <p:val>
                                            <p:fltVal val="0.9292"/>
                                          </p:val>
                                        </p:tav>
                                        <p:tav tm="10110">
                                          <p:val>
                                            <p:fltVal val="0.8994"/>
                                          </p:val>
                                        </p:tav>
                                        <p:tav tm="11240">
                                          <p:val>
                                            <p:fltVal val="0.8697"/>
                                          </p:val>
                                        </p:tav>
                                        <p:tav tm="12360">
                                          <p:val>
                                            <p:fltVal val="0.8465"/>
                                          </p:val>
                                        </p:tav>
                                        <p:tav tm="13480">
                                          <p:val>
                                            <p:fltVal val="0.8292"/>
                                          </p:val>
                                        </p:tav>
                                        <p:tav tm="14610">
                                          <p:val>
                                            <p:fltVal val="0.8169"/>
                                          </p:val>
                                        </p:tav>
                                        <p:tav tm="15730">
                                          <p:val>
                                            <p:fltVal val="0.8085"/>
                                          </p:val>
                                        </p:tav>
                                        <p:tav tm="16850">
                                          <p:val>
                                            <p:fltVal val="0.8035"/>
                                          </p:val>
                                        </p:tav>
                                        <p:tav tm="17980">
                                          <p:val>
                                            <p:fltVal val="0.801"/>
                                          </p:val>
                                        </p:tav>
                                        <p:tav tm="19100">
                                          <p:val>
                                            <p:fltVal val="0.8001"/>
                                          </p:val>
                                        </p:tav>
                                        <p:tav tm="20220">
                                          <p:val>
                                            <p:fltVal val="0.8"/>
                                          </p:val>
                                        </p:tav>
                                        <p:tav tm="21350">
                                          <p:val>
                                            <p:fltVal val="0.8012"/>
                                          </p:val>
                                        </p:tav>
                                        <p:tav tm="22470">
                                          <p:val>
                                            <p:fltVal val="0.8092"/>
                                          </p:val>
                                        </p:tav>
                                        <p:tav tm="23600">
                                          <p:val>
                                            <p:fltVal val="0.8306"/>
                                          </p:val>
                                        </p:tav>
                                        <p:tav tm="24720">
                                          <p:val>
                                            <p:fltVal val="0.8724"/>
                                          </p:val>
                                        </p:tav>
                                        <p:tav tm="25840">
                                          <p:val>
                                            <p:fltVal val="0.9318"/>
                                          </p:val>
                                        </p:tav>
                                        <p:tav tm="26970">
                                          <p:val>
                                            <p:fltVal val="0.9717"/>
                                          </p:val>
                                        </p:tav>
                                        <p:tav tm="28090">
                                          <p:val>
                                            <p:fltVal val="0.9919"/>
                                          </p:val>
                                        </p:tav>
                                        <p:tav tm="29210">
                                          <p:val>
                                            <p:fltVal val="0.9991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7"/>
                                          </p:val>
                                        </p:tav>
                                        <p:tav tm="68540">
                                          <p:val>
                                            <p:fltVal val="0.9975"/>
                                          </p:val>
                                        </p:tav>
                                        <p:tav tm="69660">
                                          <p:val>
                                            <p:fltVal val="0.991"/>
                                          </p:val>
                                        </p:tav>
                                        <p:tav tm="70790">
                                          <p:val>
                                            <p:fltVal val="0.9777"/>
                                          </p:val>
                                        </p:tav>
                                        <p:tav tm="71910">
                                          <p:val>
                                            <p:fltVal val="0.9551"/>
                                          </p:val>
                                        </p:tav>
                                        <p:tav tm="73030">
                                          <p:val>
                                            <p:fltVal val="0.921"/>
                                          </p:val>
                                        </p:tav>
                                        <p:tav tm="74160">
                                          <p:val>
                                            <p:fltVal val="0.8771"/>
                                          </p:val>
                                        </p:tav>
                                        <p:tav tm="75280">
                                          <p:val>
                                            <p:fltVal val="0.8434"/>
                                          </p:val>
                                        </p:tav>
                                        <p:tav tm="76400">
                                          <p:val>
                                            <p:fltVal val="0.8214"/>
                                          </p:val>
                                        </p:tav>
                                        <p:tav tm="77530">
                                          <p:val>
                                            <p:fltVal val="0.8085"/>
                                          </p:val>
                                        </p:tav>
                                        <p:tav tm="78650">
                                          <p:val>
                                            <p:fltVal val="0.8021"/>
                                          </p:val>
                                        </p:tav>
                                        <p:tav tm="79780">
                                          <p:val>
                                            <p:fltVal val="0.8001"/>
                                          </p:val>
                                        </p:tav>
                                        <p:tav tm="80900">
                                          <p:val>
                                            <p:fltVal val="0.8"/>
                                          </p:val>
                                        </p:tav>
                                        <p:tav tm="82020">
                                          <p:val>
                                            <p:fltVal val="0.8021"/>
                                          </p:val>
                                        </p:tav>
                                        <p:tav tm="83150">
                                          <p:val>
                                            <p:fltVal val="0.8123"/>
                                          </p:val>
                                        </p:tav>
                                        <p:tav tm="84270">
                                          <p:val>
                                            <p:fltVal val="0.8373"/>
                                          </p:val>
                                        </p:tav>
                                        <p:tav tm="85390">
                                          <p:val>
                                            <p:fltVal val="0.8841"/>
                                          </p:val>
                                        </p:tav>
                                        <p:tav tm="86520">
                                          <p:val>
                                            <p:fltVal val="0.9419"/>
                                          </p:val>
                                        </p:tav>
                                        <p:tav tm="87640">
                                          <p:val>
                                            <p:fltVal val="0.977"/>
                                          </p:val>
                                        </p:tav>
                                        <p:tav tm="88760">
                                          <p:val>
                                            <p:fltVal val="0.9941"/>
                                          </p:val>
                                        </p:tav>
                                        <p:tav tm="89890">
                                          <p:val>
                                            <p:fltVal val="0.9995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6"/>
                                          </p:val>
                                        </p:tav>
                                        <p:tav tm="3370">
                                          <p:val>
                                            <p:fltVal val="1.0021"/>
                                          </p:val>
                                        </p:tav>
                                        <p:tav tm="4490">
                                          <p:val>
                                            <p:fltVal val="1.0051"/>
                                          </p:val>
                                        </p:tav>
                                        <p:tav tm="5620">
                                          <p:val>
                                            <p:fltVal val="1.0101"/>
                                          </p:val>
                                        </p:tav>
                                        <p:tav tm="6740">
                                          <p:val>
                                            <p:fltVal val="1.0175"/>
                                          </p:val>
                                        </p:tav>
                                        <p:tav tm="7870">
                                          <p:val>
                                            <p:fltVal val="1.0278"/>
                                          </p:val>
                                        </p:tav>
                                        <p:tav tm="8990">
                                          <p:val>
                                            <p:fltVal val="1.0417"/>
                                          </p:val>
                                        </p:tav>
                                        <p:tav tm="10110">
                                          <p:val>
                                            <p:fltVal val="1.0593"/>
                                          </p:val>
                                        </p:tav>
                                        <p:tav tm="11240">
                                          <p:val>
                                            <p:fltVal val="1.0768"/>
                                          </p:val>
                                        </p:tav>
                                        <p:tav tm="12360">
                                          <p:val>
                                            <p:fltVal val="1.0905"/>
                                          </p:val>
                                        </p:tav>
                                        <p:tav tm="13480">
                                          <p:val>
                                            <p:fltVal val="1.1007"/>
                                          </p:val>
                                        </p:tav>
                                        <p:tav tm="14610">
                                          <p:val>
                                            <p:fltVal val="1.108"/>
                                          </p:val>
                                        </p:tav>
                                        <p:tav tm="15730">
                                          <p:val>
                                            <p:fltVal val="1.1129"/>
                                          </p:val>
                                        </p:tav>
                                        <p:tav tm="16850">
                                          <p:val>
                                            <p:fltVal val="1.1158"/>
                                          </p:val>
                                        </p:tav>
                                        <p:tav tm="17980">
                                          <p:val>
                                            <p:fltVal val="1.1173"/>
                                          </p:val>
                                        </p:tav>
                                        <p:tav tm="19100">
                                          <p:val>
                                            <p:fltVal val="1.1179"/>
                                          </p:val>
                                        </p:tav>
                                        <p:tav tm="20220">
                                          <p:val>
                                            <p:fltVal val="1.118"/>
                                          </p:val>
                                        </p:tav>
                                        <p:tav tm="21350">
                                          <p:val>
                                            <p:fltVal val="1.1172"/>
                                          </p:val>
                                        </p:tav>
                                        <p:tav tm="22470">
                                          <p:val>
                                            <p:fltVal val="1.1125"/>
                                          </p:val>
                                        </p:tav>
                                        <p:tav tm="23600">
                                          <p:val>
                                            <p:fltVal val="1.0999"/>
                                          </p:val>
                                        </p:tav>
                                        <p:tav tm="24720">
                                          <p:val>
                                            <p:fltVal val="1.0752"/>
                                          </p:val>
                                        </p:tav>
                                        <p:tav tm="25840">
                                          <p:val>
                                            <p:fltVal val="1.0402"/>
                                          </p:val>
                                        </p:tav>
                                        <p:tav tm="26970">
                                          <p:val>
                                            <p:fltVal val="1.0166"/>
                                          </p:val>
                                        </p:tav>
                                        <p:tav tm="28090">
                                          <p:val>
                                            <p:fltVal val="1.0047"/>
                                          </p:val>
                                        </p:tav>
                                        <p:tav tm="29210">
                                          <p:val>
                                            <p:fltVal val="1.000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.0001"/>
                                          </p:val>
                                        </p:tav>
                                        <p:tav tm="68540">
                                          <p:val>
                                            <p:fltVal val="1.0014"/>
                                          </p:val>
                                        </p:tav>
                                        <p:tav tm="69660">
                                          <p:val>
                                            <p:fltVal val="1.0052"/>
                                          </p:val>
                                        </p:tav>
                                        <p:tav tm="70790">
                                          <p:val>
                                            <p:fltVal val="1.0131"/>
                                          </p:val>
                                        </p:tav>
                                        <p:tav tm="71910">
                                          <p:val>
                                            <p:fltVal val="1.0264"/>
                                          </p:val>
                                        </p:tav>
                                        <p:tav tm="73030">
                                          <p:val>
                                            <p:fltVal val="1.0465"/>
                                          </p:val>
                                        </p:tav>
                                        <p:tav tm="74160">
                                          <p:val>
                                            <p:fltVal val="1.0724"/>
                                          </p:val>
                                        </p:tav>
                                        <p:tav tm="75280">
                                          <p:val>
                                            <p:fltVal val="1.0923"/>
                                          </p:val>
                                        </p:tav>
                                        <p:tav tm="76400">
                                          <p:val>
                                            <p:fltVal val="1.1053"/>
                                          </p:val>
                                        </p:tav>
                                        <p:tav tm="77530">
                                          <p:val>
                                            <p:fltVal val="1.1129"/>
                                          </p:val>
                                        </p:tav>
                                        <p:tav tm="78650">
                                          <p:val>
                                            <p:fltVal val="1.1167"/>
                                          </p:val>
                                        </p:tav>
                                        <p:tav tm="79780">
                                          <p:val>
                                            <p:fltVal val="1.1178"/>
                                          </p:val>
                                        </p:tav>
                                        <p:tav tm="80900">
                                          <p:val>
                                            <p:fltVal val="1.1179"/>
                                          </p:val>
                                        </p:tav>
                                        <p:tav tm="82020">
                                          <p:val>
                                            <p:fltVal val="1.1167"/>
                                          </p:val>
                                        </p:tav>
                                        <p:tav tm="83150">
                                          <p:val>
                                            <p:fltVal val="1.1107"/>
                                          </p:val>
                                        </p:tav>
                                        <p:tav tm="84270">
                                          <p:val>
                                            <p:fltVal val="1.0959"/>
                                          </p:val>
                                        </p:tav>
                                        <p:tav tm="85390">
                                          <p:val>
                                            <p:fltVal val="1.0683"/>
                                          </p:val>
                                        </p:tav>
                                        <p:tav tm="86520">
                                          <p:val>
                                            <p:fltVal val="1.0342"/>
                                          </p:val>
                                        </p:tav>
                                        <p:tav tm="87640">
                                          <p:val>
                                            <p:fltVal val="1.0135"/>
                                          </p:val>
                                        </p:tav>
                                        <p:tav tm="88760">
                                          <p:val>
                                            <p:fltVal val="1.0034"/>
                                          </p:val>
                                        </p:tav>
                                        <p:tav tm="89890">
                                          <p:val>
                                            <p:fltVal val="1.0002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pPr algn="r"/>
            <a:r>
              <a:rPr lang="he-IL" dirty="0">
                <a:cs typeface="+mn-cs"/>
              </a:rPr>
              <a:t>גודל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1935163"/>
            <a:ext cx="6027218" cy="4106199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chemeClr val="tx1"/>
                </a:solidFill>
              </a:rPr>
              <a:t>גודל קובץ שאני יכול להעביר במייל</a:t>
            </a:r>
          </a:p>
          <a:p>
            <a:r>
              <a:rPr lang="he-IL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100 </a:t>
            </a:r>
            <a:r>
              <a:rPr lang="he-IL" dirty="0" err="1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ג'יגה</a:t>
            </a:r>
            <a:r>
              <a:rPr lang="he-IL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של שפם</a:t>
            </a:r>
            <a:endParaRPr lang="he-IL" dirty="0"/>
          </a:p>
          <a:p>
            <a:r>
              <a:rPr lang="he-IL" dirty="0"/>
              <a:t>גודל טבלה</a:t>
            </a:r>
          </a:p>
          <a:p>
            <a:endParaRPr lang="he-IL" dirty="0"/>
          </a:p>
        </p:txBody>
      </p:sp>
      <p:pic>
        <p:nvPicPr>
          <p:cNvPr id="2050" name="GOOGLE" descr="Image result for GOOGLE SHEET">
            <a:extLst>
              <a:ext uri="{FF2B5EF4-FFF2-40B4-BE49-F238E27FC236}">
                <a16:creationId xmlns:a16="http://schemas.microsoft.com/office/drawing/2014/main" id="{1E633C0C-7BAA-46BA-9499-BC4F78BA7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042" y="2825087"/>
            <a:ext cx="6786054" cy="38181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AB6FDF-3C99-4525-B1D8-06DB108646B8}"/>
              </a:ext>
            </a:extLst>
          </p:cNvPr>
          <p:cNvSpPr/>
          <p:nvPr/>
        </p:nvSpPr>
        <p:spPr>
          <a:xfrm>
            <a:off x="3586228" y="3897480"/>
            <a:ext cx="601886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2 מיליון תאים (8*250,000)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2052" name="Picture 4" descr="Image result for EXCEL">
            <a:extLst>
              <a:ext uri="{FF2B5EF4-FFF2-40B4-BE49-F238E27FC236}">
                <a16:creationId xmlns:a16="http://schemas.microsoft.com/office/drawing/2014/main" id="{263CCFAB-447B-4037-AD0D-F6362CE91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581" y="286040"/>
            <a:ext cx="6187923" cy="3712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5C2B2E-D02A-4203-BF3B-95609C134EBB}"/>
              </a:ext>
            </a:extLst>
          </p:cNvPr>
          <p:cNvSpPr/>
          <p:nvPr/>
        </p:nvSpPr>
        <p:spPr>
          <a:xfrm>
            <a:off x="1020257" y="1565160"/>
            <a:ext cx="60188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5400" dirty="0">
                <a:ln w="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1,048,576שורות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6EED32-FB89-4BE9-B81C-9061F03017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834" y="2406604"/>
            <a:ext cx="7505415" cy="3163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058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זמן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1935163"/>
            <a:ext cx="6027218" cy="4106199"/>
          </a:xfrm>
        </p:spPr>
        <p:txBody>
          <a:bodyPr>
            <a:normAutofit/>
          </a:bodyPr>
          <a:lstStyle/>
          <a:p>
            <a:r>
              <a:rPr lang="en-US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API</a:t>
            </a:r>
            <a:r>
              <a:rPr lang="he-IL" dirty="0"/>
              <a:t>, ממשקי מכונה מתעדכנים</a:t>
            </a:r>
          </a:p>
          <a:p>
            <a:r>
              <a:rPr lang="he-IL" dirty="0">
                <a:solidFill>
                  <a:schemeClr val="tx1"/>
                </a:solidFill>
              </a:rPr>
              <a:t>המידע משתנה בזמן</a:t>
            </a:r>
          </a:p>
          <a:p>
            <a:r>
              <a:rPr lang="he-IL" dirty="0"/>
              <a:t>חשוב לתעד את מועד הפקת המידע</a:t>
            </a:r>
          </a:p>
        </p:txBody>
      </p:sp>
      <p:pic>
        <p:nvPicPr>
          <p:cNvPr id="3" name="מאגר">
            <a:hlinkClick r:id="" action="ppaction://media"/>
            <a:extLst>
              <a:ext uri="{FF2B5EF4-FFF2-40B4-BE49-F238E27FC236}">
                <a16:creationId xmlns:a16="http://schemas.microsoft.com/office/drawing/2014/main" id="{FD7FEE10-8F7B-4776-BB91-FCA709567A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8667" y="1164562"/>
            <a:ext cx="4876800" cy="4876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5D201B-1F2F-48CE-B564-0BD649514341}"/>
              </a:ext>
            </a:extLst>
          </p:cNvPr>
          <p:cNvSpPr txBox="1"/>
          <p:nvPr/>
        </p:nvSpPr>
        <p:spPr>
          <a:xfrm>
            <a:off x="446431" y="529674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dirty="0"/>
              <a:t>מאגר רמת מנשה</a:t>
            </a:r>
            <a:endParaRPr lang="en-IL" dirty="0"/>
          </a:p>
        </p:txBody>
      </p:sp>
      <p:pic>
        <p:nvPicPr>
          <p:cNvPr id="5" name="תמנע">
            <a:hlinkClick r:id="" action="ppaction://media"/>
            <a:extLst>
              <a:ext uri="{FF2B5EF4-FFF2-40B4-BE49-F238E27FC236}">
                <a16:creationId xmlns:a16="http://schemas.microsoft.com/office/drawing/2014/main" id="{58B21730-1E7C-4014-BE7C-B5B1708742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18884" y="816638"/>
            <a:ext cx="4876800" cy="4876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אי כנרת">
            <a:hlinkClick r:id="" action="ppaction://media"/>
            <a:extLst>
              <a:ext uri="{FF2B5EF4-FFF2-40B4-BE49-F238E27FC236}">
                <a16:creationId xmlns:a16="http://schemas.microsoft.com/office/drawing/2014/main" id="{79A7358F-F390-4492-88E1-4BDF17F0399A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86248" y="509524"/>
            <a:ext cx="4876800" cy="4876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שריפות" descr="A picture containing dark, tree&#10;&#10;Description automatically generated">
            <a:extLst>
              <a:ext uri="{FF2B5EF4-FFF2-40B4-BE49-F238E27FC236}">
                <a16:creationId xmlns:a16="http://schemas.microsoft.com/office/drawing/2014/main" id="{98B61846-1279-492F-B6B1-2489A09434E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728" y="1051217"/>
            <a:ext cx="4958878" cy="4723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מכמ">
            <a:extLst>
              <a:ext uri="{FF2B5EF4-FFF2-40B4-BE49-F238E27FC236}">
                <a16:creationId xmlns:a16="http://schemas.microsoft.com/office/drawing/2014/main" id="{C0DEF5C9-717D-44AC-B5FE-8A15AAD1424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24188" y="1891215"/>
            <a:ext cx="3994668" cy="4705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HD">
            <a:extLst>
              <a:ext uri="{FF2B5EF4-FFF2-40B4-BE49-F238E27FC236}">
                <a16:creationId xmlns:a16="http://schemas.microsoft.com/office/drawing/2014/main" id="{FA03F13A-DB3A-4BE1-8E56-8AA22695F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76" y="3492908"/>
            <a:ext cx="3022855" cy="30228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05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2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39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5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5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עומק- פורמט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1935163"/>
            <a:ext cx="6027218" cy="4106199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chemeClr val="tx1"/>
                </a:solidFill>
              </a:rPr>
              <a:t>מסמכים</a:t>
            </a:r>
          </a:p>
          <a:p>
            <a:r>
              <a:rPr lang="he-IL" dirty="0"/>
              <a:t>טבלאות</a:t>
            </a:r>
          </a:p>
          <a:p>
            <a:r>
              <a:rPr lang="en-US" dirty="0"/>
              <a:t>XML</a:t>
            </a:r>
            <a:endParaRPr lang="he-IL" dirty="0"/>
          </a:p>
          <a:p>
            <a:r>
              <a:rPr lang="he-IL" dirty="0"/>
              <a:t>פוליגונים</a:t>
            </a:r>
          </a:p>
          <a:p>
            <a:r>
              <a:rPr lang="he-IL" dirty="0"/>
              <a:t>קוד – </a:t>
            </a:r>
            <a:r>
              <a:rPr lang="he-IL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ראשון</a:t>
            </a:r>
            <a:r>
              <a:rPr lang="he-IL" dirty="0"/>
              <a:t> </a:t>
            </a:r>
            <a:r>
              <a:rPr lang="he-IL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שני</a:t>
            </a:r>
            <a:endParaRPr lang="he-IL" dirty="0"/>
          </a:p>
        </p:txBody>
      </p:sp>
      <p:pic>
        <p:nvPicPr>
          <p:cNvPr id="4" name="רטג">
            <a:extLst>
              <a:ext uri="{FF2B5EF4-FFF2-40B4-BE49-F238E27FC236}">
                <a16:creationId xmlns:a16="http://schemas.microsoft.com/office/drawing/2014/main" id="{1675B337-E233-4528-BA67-7A98251D4E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66" y="993882"/>
            <a:ext cx="6619875" cy="2076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קוד חופש המידע">
            <a:extLst>
              <a:ext uri="{FF2B5EF4-FFF2-40B4-BE49-F238E27FC236}">
                <a16:creationId xmlns:a16="http://schemas.microsoft.com/office/drawing/2014/main" id="{276C584A-9C58-4F64-8224-B38128349F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6859" y="2129050"/>
            <a:ext cx="4832913" cy="4401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5261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מקום</a:t>
            </a:r>
          </a:p>
        </p:txBody>
      </p:sp>
      <p:pic>
        <p:nvPicPr>
          <p:cNvPr id="3" name="קוד מקור גדול">
            <a:extLst>
              <a:ext uri="{FF2B5EF4-FFF2-40B4-BE49-F238E27FC236}">
                <a16:creationId xmlns:a16="http://schemas.microsoft.com/office/drawing/2014/main" id="{B818FA3D-0BF9-4AC5-8D99-BE298D3E8B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37600" y="609600"/>
            <a:ext cx="5553075" cy="4067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קוד מקור קטן">
            <a:extLst>
              <a:ext uri="{FF2B5EF4-FFF2-40B4-BE49-F238E27FC236}">
                <a16:creationId xmlns:a16="http://schemas.microsoft.com/office/drawing/2014/main" id="{BAD1E97D-8BE8-4FA8-B815-C714D84F51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719" t="54875" r="9243" b="37157"/>
          <a:stretch/>
        </p:blipFill>
        <p:spPr>
          <a:xfrm>
            <a:off x="4359235" y="2847975"/>
            <a:ext cx="1224000" cy="300037"/>
          </a:xfrm>
          <a:prstGeom prst="rect">
            <a:avLst/>
          </a:prstGeom>
        </p:spPr>
      </p:pic>
      <p:pic>
        <p:nvPicPr>
          <p:cNvPr id="4" name="FACEBOOK">
            <a:extLst>
              <a:ext uri="{FF2B5EF4-FFF2-40B4-BE49-F238E27FC236}">
                <a16:creationId xmlns:a16="http://schemas.microsoft.com/office/drawing/2014/main" id="{62F750A8-C349-456C-B0D8-918BA69EC3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321" y="1751185"/>
            <a:ext cx="5740707" cy="4497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9281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22222E-6 L 0.03281 0.09282 C 0.03959 0.11412 0.04987 0.12569 0.06068 0.12569 C 0.07292 0.12569 0.08281 0.11412 0.08959 0.09282 L 0.12253 2.22222E-6 " pathEditMode="relative" rAng="0" ptsTypes="AAA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0" y="627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איך מתמודדים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1935163"/>
            <a:ext cx="6027218" cy="4106199"/>
          </a:xfrm>
        </p:spPr>
        <p:txBody>
          <a:bodyPr>
            <a:normAutofit/>
          </a:bodyPr>
          <a:lstStyle/>
          <a:p>
            <a:r>
              <a:rPr lang="he-IL" dirty="0"/>
              <a:t>קהילה</a:t>
            </a:r>
          </a:p>
          <a:p>
            <a:r>
              <a:rPr lang="he-IL" dirty="0"/>
              <a:t>סקרנות</a:t>
            </a:r>
          </a:p>
        </p:txBody>
      </p:sp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3" name="3D Model 2">
                <a:extLst>
                  <a:ext uri="{FF2B5EF4-FFF2-40B4-BE49-F238E27FC236}">
                    <a16:creationId xmlns:a16="http://schemas.microsoft.com/office/drawing/2014/main" id="{F9CB721E-0076-4D18-8B49-6479DA0575D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38472329"/>
                  </p:ext>
                </p:extLst>
              </p:nvPr>
            </p:nvGraphicFramePr>
            <p:xfrm>
              <a:off x="637903" y="-643335"/>
              <a:ext cx="7149095" cy="814467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7149095" cy="8144670"/>
                    </a:xfrm>
                    <a:prstGeom prst="rect">
                      <a:avLst/>
                    </a:prstGeom>
                  </am3d:spPr>
                  <am3d:camera>
                    <am3d:pos x="0" y="0" z="8146831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634396" d="1000000"/>
                    <am3d:preTrans dx="1208025" dy="-2412777" dz="-23052438"/>
                    <am3d:scale>
                      <am3d:sx n="1000000" d="1000000"/>
                      <am3d:sy n="1000000" d="1000000"/>
                      <am3d:sz n="1000000" d="1000000"/>
                    </am3d:scale>
                    <am3d:rot ax="2848928" ay="-2031604" az="-1877098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81871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3" name="3D Model 2">
                <a:extLst>
                  <a:ext uri="{FF2B5EF4-FFF2-40B4-BE49-F238E27FC236}">
                    <a16:creationId xmlns:a16="http://schemas.microsoft.com/office/drawing/2014/main" id="{F9CB721E-0076-4D18-8B49-6479DA0575D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7903" y="-643335"/>
                <a:ext cx="7149095" cy="81446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948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444" y="609600"/>
            <a:ext cx="3113112" cy="1326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dirty="0" err="1"/>
              <a:t>אינטרנט</a:t>
            </a:r>
            <a:r>
              <a:rPr lang="en-US" dirty="0"/>
              <a:t> </a:t>
            </a:r>
            <a:r>
              <a:rPr lang="en-US" dirty="0" err="1"/>
              <a:t>ומידע</a:t>
            </a:r>
            <a:endParaRPr lang="en-US" dirty="0"/>
          </a:p>
        </p:txBody>
      </p:sp>
      <p:pic>
        <p:nvPicPr>
          <p:cNvPr id="2050" name="Picture 2" descr="Image result for internet and data">
            <a:extLst>
              <a:ext uri="{FF2B5EF4-FFF2-40B4-BE49-F238E27FC236}">
                <a16:creationId xmlns:a16="http://schemas.microsoft.com/office/drawing/2014/main" id="{5017BF38-DB99-4445-96A8-F2DB58CCF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199"/>
          <a:stretch/>
        </p:blipFill>
        <p:spPr bwMode="auto">
          <a:xfrm>
            <a:off x="20" y="10"/>
            <a:ext cx="755292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4444" y="2096064"/>
            <a:ext cx="3113112" cy="3695136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endParaRPr lang="en-US" sz="1800" dirty="0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4F35239-EB86-4ACB-91DE-4989620C2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9209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11B1773-A684-4178-9A94-906BA678A490}"/>
              </a:ext>
            </a:extLst>
          </p:cNvPr>
          <p:cNvSpPr/>
          <p:nvPr/>
        </p:nvSpPr>
        <p:spPr>
          <a:xfrm>
            <a:off x="2281715" y="1735649"/>
            <a:ext cx="3445316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11500" b="1" cap="none" spc="0" dirty="0">
                <a:ln w="76200">
                  <a:solidFill>
                    <a:srgbClr val="FF000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גישה</a:t>
            </a:r>
            <a:endParaRPr lang="en-US" sz="11500" b="1" cap="none" spc="0" dirty="0">
              <a:ln w="76200">
                <a:solidFill>
                  <a:srgbClr val="FF0000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2447990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444" y="609600"/>
            <a:ext cx="3113112" cy="1326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dirty="0" err="1"/>
              <a:t>אינטרנט</a:t>
            </a:r>
            <a:r>
              <a:rPr lang="en-US" dirty="0"/>
              <a:t> </a:t>
            </a:r>
            <a:r>
              <a:rPr lang="en-US" dirty="0" err="1"/>
              <a:t>ומידע</a:t>
            </a:r>
            <a:endParaRPr lang="en-US" dirty="0"/>
          </a:p>
        </p:txBody>
      </p:sp>
      <p:pic>
        <p:nvPicPr>
          <p:cNvPr id="2050" name="Picture 2" descr="Image result for internet and data">
            <a:extLst>
              <a:ext uri="{FF2B5EF4-FFF2-40B4-BE49-F238E27FC236}">
                <a16:creationId xmlns:a16="http://schemas.microsoft.com/office/drawing/2014/main" id="{5017BF38-DB99-4445-96A8-F2DB58CCF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199"/>
          <a:stretch/>
        </p:blipFill>
        <p:spPr bwMode="auto">
          <a:xfrm>
            <a:off x="20" y="10"/>
            <a:ext cx="755292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4444" y="2096064"/>
            <a:ext cx="3113112" cy="3695136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he-IL" sz="1800" dirty="0"/>
              <a:t>7 מיליון שקל במרכז לגביית קנסות</a:t>
            </a:r>
          </a:p>
          <a:p>
            <a:pPr algn="r"/>
            <a:r>
              <a:rPr lang="he-IL" sz="1800" dirty="0"/>
              <a:t>תיק האונס בגן העיר</a:t>
            </a:r>
          </a:p>
          <a:p>
            <a:pPr algn="r"/>
            <a:r>
              <a:rPr lang="he-IL" sz="1800" dirty="0"/>
              <a:t>פרשת השופטים הנוקמים</a:t>
            </a:r>
          </a:p>
          <a:p>
            <a:pPr algn="r"/>
            <a:r>
              <a:rPr lang="he-IL" sz="1800" dirty="0"/>
              <a:t>השחרות: משטרה, פרקליטות</a:t>
            </a:r>
          </a:p>
          <a:p>
            <a:pPr algn="r"/>
            <a:r>
              <a:rPr lang="he-IL" sz="18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נט המשפט</a:t>
            </a:r>
            <a:endParaRPr lang="en-US" sz="1800" dirty="0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4F35239-EB86-4ACB-91DE-4989620C2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9209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הלמו">
            <a:hlinkClick r:id="" action="ppaction://media"/>
            <a:extLst>
              <a:ext uri="{FF2B5EF4-FFF2-40B4-BE49-F238E27FC236}">
                <a16:creationId xmlns:a16="http://schemas.microsoft.com/office/drawing/2014/main" id="{6042A5B8-9939-4DD3-88DB-FA7A305CA8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2330" y="564515"/>
            <a:ext cx="7670454" cy="5728970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984363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444" y="609600"/>
            <a:ext cx="3113112" cy="132632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he-IL" dirty="0">
                <a:cs typeface="+mn-cs"/>
              </a:rPr>
              <a:t>גוגל </a:t>
            </a:r>
            <a:r>
              <a:rPr lang="he-IL" dirty="0" err="1">
                <a:cs typeface="+mn-cs"/>
              </a:rPr>
              <a:t>גוגל</a:t>
            </a:r>
            <a:r>
              <a:rPr lang="he-IL" dirty="0">
                <a:cs typeface="+mn-cs"/>
              </a:rPr>
              <a:t> שעל הקיר, מה יש באתר?</a:t>
            </a:r>
            <a:endParaRPr lang="en-US" dirty="0">
              <a:cs typeface="+mn-cs"/>
            </a:endParaRPr>
          </a:p>
        </p:txBody>
      </p:sp>
      <p:pic>
        <p:nvPicPr>
          <p:cNvPr id="2050" name="Picture 2" descr="Image result for internet and data">
            <a:extLst>
              <a:ext uri="{FF2B5EF4-FFF2-40B4-BE49-F238E27FC236}">
                <a16:creationId xmlns:a16="http://schemas.microsoft.com/office/drawing/2014/main" id="{5017BF38-DB99-4445-96A8-F2DB58CCF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199"/>
          <a:stretch/>
        </p:blipFill>
        <p:spPr bwMode="auto">
          <a:xfrm>
            <a:off x="20" y="10"/>
            <a:ext cx="755292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4444" y="2096064"/>
            <a:ext cx="3113112" cy="3695136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IL" sz="1800" dirty="0" err="1"/>
              <a:t>Govshare</a:t>
            </a:r>
            <a:endParaRPr lang="en-US" sz="1800" dirty="0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4F35239-EB86-4ACB-91DE-4989620C2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9209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FA980B47-7569-424D-9503-51D44159A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953" y="414338"/>
            <a:ext cx="4647750" cy="31630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hlinkClick r:id="rId6"/>
            <a:extLst>
              <a:ext uri="{FF2B5EF4-FFF2-40B4-BE49-F238E27FC236}">
                <a16:creationId xmlns:a16="http://schemas.microsoft.com/office/drawing/2014/main" id="{3A9A93FE-734B-4D96-BC0C-D2357EE5D7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446" y="965284"/>
            <a:ext cx="4184433" cy="3665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No automatic alt text available.">
            <a:extLst>
              <a:ext uri="{FF2B5EF4-FFF2-40B4-BE49-F238E27FC236}">
                <a16:creationId xmlns:a16="http://schemas.microsoft.com/office/drawing/2014/main" id="{C17ECC5A-22AC-4E46-8646-CD8A09666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939" y="1638015"/>
            <a:ext cx="4184433" cy="4932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062084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5360" y="624840"/>
            <a:ext cx="3113112" cy="1326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he-IL" dirty="0" err="1">
                <a:cs typeface="+mn-cs"/>
              </a:rPr>
              <a:t>נועםר</a:t>
            </a:r>
            <a:endParaRPr lang="en-US" dirty="0">
              <a:cs typeface="+mn-cs"/>
            </a:endParaRPr>
          </a:p>
        </p:txBody>
      </p:sp>
      <p:pic>
        <p:nvPicPr>
          <p:cNvPr id="2050" name="Picture 2" descr="Image result for internet and data">
            <a:extLst>
              <a:ext uri="{FF2B5EF4-FFF2-40B4-BE49-F238E27FC236}">
                <a16:creationId xmlns:a16="http://schemas.microsoft.com/office/drawing/2014/main" id="{5017BF38-DB99-4445-96A8-F2DB58CCF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199"/>
          <a:stretch/>
        </p:blipFill>
        <p:spPr bwMode="auto">
          <a:xfrm>
            <a:off x="20" y="10"/>
            <a:ext cx="755292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4444" y="2096064"/>
            <a:ext cx="3113112" cy="369513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>
              <a:buNone/>
            </a:pPr>
            <a:r>
              <a:rPr lang="he-IL" sz="1800" dirty="0"/>
              <a:t>משל החנות</a:t>
            </a:r>
            <a:endParaRPr lang="en-US" sz="1800" dirty="0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4F35239-EB86-4ACB-91DE-4989620C2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9209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חנות בשוק" descr="Image result for little shop india">
            <a:extLst>
              <a:ext uri="{FF2B5EF4-FFF2-40B4-BE49-F238E27FC236}">
                <a16:creationId xmlns:a16="http://schemas.microsoft.com/office/drawing/2014/main" id="{A402BECC-C4AB-4FF7-9D55-1405A2FC2D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2" t="1" r="772" b="10237"/>
          <a:stretch/>
        </p:blipFill>
        <p:spPr bwMode="auto">
          <a:xfrm>
            <a:off x="320482" y="351000"/>
            <a:ext cx="6912000" cy="615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91533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444" y="609600"/>
            <a:ext cx="3113112" cy="1326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he-IL" dirty="0" err="1">
                <a:cs typeface="+mn-cs"/>
              </a:rPr>
              <a:t>נעםר</a:t>
            </a:r>
            <a:endParaRPr lang="en-US" dirty="0">
              <a:cs typeface="+mn-cs"/>
            </a:endParaRPr>
          </a:p>
        </p:txBody>
      </p:sp>
      <p:pic>
        <p:nvPicPr>
          <p:cNvPr id="2050" name="Picture 2" descr="Image result for internet and data">
            <a:extLst>
              <a:ext uri="{FF2B5EF4-FFF2-40B4-BE49-F238E27FC236}">
                <a16:creationId xmlns:a16="http://schemas.microsoft.com/office/drawing/2014/main" id="{5017BF38-DB99-4445-96A8-F2DB58CCF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199"/>
          <a:stretch/>
        </p:blipFill>
        <p:spPr bwMode="auto">
          <a:xfrm>
            <a:off x="20" y="10"/>
            <a:ext cx="755292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4444" y="2096064"/>
            <a:ext cx="3113112" cy="369513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>
              <a:buNone/>
            </a:pPr>
            <a:r>
              <a:rPr lang="he-IL" sz="1800" dirty="0"/>
              <a:t>דוגמאות</a:t>
            </a:r>
            <a:endParaRPr lang="en-US" sz="1800" dirty="0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4F35239-EB86-4ACB-91DE-4989620C2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9209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נעםר" descr="Noam R">
            <a:extLst>
              <a:ext uri="{FF2B5EF4-FFF2-40B4-BE49-F238E27FC236}">
                <a16:creationId xmlns:a16="http://schemas.microsoft.com/office/drawing/2014/main" id="{ACABE9BA-CBEA-4C95-AFB0-EB912D7B7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444" y="2819400"/>
            <a:ext cx="3810000" cy="381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סיסמאות">
            <a:extLst>
              <a:ext uri="{FF2B5EF4-FFF2-40B4-BE49-F238E27FC236}">
                <a16:creationId xmlns:a16="http://schemas.microsoft.com/office/drawing/2014/main" id="{BED36C88-4170-44A0-9B25-F1B017C5FA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9037" y="609600"/>
            <a:ext cx="5600700" cy="1771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אתר משרד החינוך">
            <a:extLst>
              <a:ext uri="{FF2B5EF4-FFF2-40B4-BE49-F238E27FC236}">
                <a16:creationId xmlns:a16="http://schemas.microsoft.com/office/drawing/2014/main" id="{56EF5911-E1B8-4A0B-8B89-2278E9850D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350" y="393402"/>
            <a:ext cx="5581650" cy="5229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משאית גישה">
            <a:extLst>
              <a:ext uri="{FF2B5EF4-FFF2-40B4-BE49-F238E27FC236}">
                <a16:creationId xmlns:a16="http://schemas.microsoft.com/office/drawing/2014/main" id="{0B4F2D02-1AF2-433F-AC8C-7746FDB587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4514" y="4965392"/>
            <a:ext cx="5486400" cy="1266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ספק האינטרנט">
            <a:extLst>
              <a:ext uri="{FF2B5EF4-FFF2-40B4-BE49-F238E27FC236}">
                <a16:creationId xmlns:a16="http://schemas.microsoft.com/office/drawing/2014/main" id="{C084A63A-3EE6-45A4-ACEB-12FC939D99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7338" y="4186923"/>
            <a:ext cx="5524500" cy="1266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רוגלות">
            <a:extLst>
              <a:ext uri="{FF2B5EF4-FFF2-40B4-BE49-F238E27FC236}">
                <a16:creationId xmlns:a16="http://schemas.microsoft.com/office/drawing/2014/main" id="{1A6FC617-B60E-47B1-9374-5B1B2C6383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67032" y="2671077"/>
            <a:ext cx="5505450" cy="1647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מרקר">
            <a:extLst>
              <a:ext uri="{FF2B5EF4-FFF2-40B4-BE49-F238E27FC236}">
                <a16:creationId xmlns:a16="http://schemas.microsoft.com/office/drawing/2014/main" id="{46B8727B-8A87-4A85-8E30-4E39E9B344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138" y="440794"/>
            <a:ext cx="6318074" cy="2281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שבס">
            <a:extLst>
              <a:ext uri="{FF2B5EF4-FFF2-40B4-BE49-F238E27FC236}">
                <a16:creationId xmlns:a16="http://schemas.microsoft.com/office/drawing/2014/main" id="{0B2504A4-D434-41AA-AF16-243269BB0E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25204" y="701284"/>
            <a:ext cx="6583634" cy="1771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סיבוס">
            <a:extLst>
              <a:ext uri="{FF2B5EF4-FFF2-40B4-BE49-F238E27FC236}">
                <a16:creationId xmlns:a16="http://schemas.microsoft.com/office/drawing/2014/main" id="{8018CA54-DC8A-4A4B-B541-F31B5732DB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6232" y="3048685"/>
            <a:ext cx="5800725" cy="3543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רשויות מקומיות">
            <a:extLst>
              <a:ext uri="{FF2B5EF4-FFF2-40B4-BE49-F238E27FC236}">
                <a16:creationId xmlns:a16="http://schemas.microsoft.com/office/drawing/2014/main" id="{347153D6-6471-48FA-B071-424A402FE0B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69889" y="701284"/>
            <a:ext cx="5034937" cy="5823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דרך ארץ">
            <a:extLst>
              <a:ext uri="{FF2B5EF4-FFF2-40B4-BE49-F238E27FC236}">
                <a16:creationId xmlns:a16="http://schemas.microsoft.com/office/drawing/2014/main" id="{99016244-DF7C-44B4-B063-1F8AD45571B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5850" y="2037568"/>
            <a:ext cx="6787721" cy="296383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6988133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444" y="609600"/>
            <a:ext cx="3113112" cy="13263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he-IL" dirty="0">
                <a:cs typeface="+mn-cs"/>
              </a:rPr>
              <a:t>איך מתמודדים</a:t>
            </a:r>
            <a:endParaRPr lang="en-US" dirty="0">
              <a:cs typeface="+mn-cs"/>
            </a:endParaRPr>
          </a:p>
        </p:txBody>
      </p:sp>
      <p:pic>
        <p:nvPicPr>
          <p:cNvPr id="2050" name="Picture 2" descr="Image result for internet and data">
            <a:extLst>
              <a:ext uri="{FF2B5EF4-FFF2-40B4-BE49-F238E27FC236}">
                <a16:creationId xmlns:a16="http://schemas.microsoft.com/office/drawing/2014/main" id="{5017BF38-DB99-4445-96A8-F2DB58CCF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9199"/>
          <a:stretch/>
        </p:blipFill>
        <p:spPr bwMode="auto">
          <a:xfrm>
            <a:off x="20" y="10"/>
            <a:ext cx="755292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4444" y="2096064"/>
            <a:ext cx="3113112" cy="369513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>
              <a:buNone/>
            </a:pPr>
            <a:r>
              <a:rPr lang="he-IL" sz="1800" dirty="0"/>
              <a:t>להניח שכל מערכת ארגונית חשופה לרשת</a:t>
            </a:r>
          </a:p>
          <a:p>
            <a:pPr marL="0" indent="0" algn="r">
              <a:buNone/>
            </a:pPr>
            <a:r>
              <a:rPr lang="he-IL" sz="1800" dirty="0"/>
              <a:t>לחשוב איך אני מוריד, מסיר, מפיל, מוחק</a:t>
            </a:r>
          </a:p>
          <a:p>
            <a:pPr marL="0" indent="0" algn="r">
              <a:buNone/>
            </a:pPr>
            <a:r>
              <a:rPr lang="he-IL" sz="1800" dirty="0"/>
              <a:t>למי אני פונה</a:t>
            </a:r>
          </a:p>
          <a:p>
            <a:pPr marL="0" indent="0" algn="r">
              <a:buNone/>
            </a:pPr>
            <a:r>
              <a:rPr lang="he-IL" sz="1800" dirty="0"/>
              <a:t>לוודא שתמיד יש מישהו זמין</a:t>
            </a:r>
          </a:p>
          <a:p>
            <a:pPr marL="0" indent="0" algn="r">
              <a:buNone/>
            </a:pPr>
            <a:r>
              <a:rPr lang="he-IL" sz="1800" dirty="0"/>
              <a:t>לשאוף מראש לגישה שכמה שיותר מידע עולה לאתר ונגיש</a:t>
            </a:r>
          </a:p>
          <a:p>
            <a:pPr marL="0" indent="0" algn="r">
              <a:buNone/>
            </a:pPr>
            <a:endParaRPr lang="he-IL" sz="1800" dirty="0"/>
          </a:p>
          <a:p>
            <a:pPr marL="0" indent="0" algn="r">
              <a:buNone/>
            </a:pPr>
            <a:endParaRPr lang="en-US" sz="1800" dirty="0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4F35239-EB86-4ACB-91DE-4989620C2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9209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71465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solidFill>
                  <a:schemeClr val="bg1"/>
                </a:solidFill>
                <a:cs typeface="+mn-cs"/>
              </a:rPr>
              <a:t>סיכום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1935163"/>
            <a:ext cx="6027218" cy="4106199"/>
          </a:xfrm>
        </p:spPr>
        <p:txBody>
          <a:bodyPr>
            <a:normAutofit/>
          </a:bodyPr>
          <a:lstStyle/>
          <a:p>
            <a:endParaRPr lang="he-IL" dirty="0">
              <a:solidFill>
                <a:schemeClr val="bg1"/>
              </a:solidFill>
            </a:endParaRPr>
          </a:p>
        </p:txBody>
      </p:sp>
      <p:pic>
        <p:nvPicPr>
          <p:cNvPr id="4" name="Picture 2" descr="Image result for â«×©××× ××§×â¬â">
            <a:extLst>
              <a:ext uri="{FF2B5EF4-FFF2-40B4-BE49-F238E27FC236}">
                <a16:creationId xmlns:a16="http://schemas.microsoft.com/office/drawing/2014/main" id="{BE020AFC-FF6B-41FE-9C48-A09CDAD39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158" y="609598"/>
            <a:ext cx="5943600" cy="36385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secretary">
            <a:extLst>
              <a:ext uri="{FF2B5EF4-FFF2-40B4-BE49-F238E27FC236}">
                <a16:creationId xmlns:a16="http://schemas.microsoft.com/office/drawing/2014/main" id="{05AF4380-EDA0-4E5E-B76B-6AB7D0AEC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30703" y="4248150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Bent-Up 4">
            <a:extLst>
              <a:ext uri="{FF2B5EF4-FFF2-40B4-BE49-F238E27FC236}">
                <a16:creationId xmlns:a16="http://schemas.microsoft.com/office/drawing/2014/main" id="{EC2A72E6-4274-4886-BD8A-6BEDA399D0CB}"/>
              </a:ext>
            </a:extLst>
          </p:cNvPr>
          <p:cNvSpPr/>
          <p:nvPr/>
        </p:nvSpPr>
        <p:spPr>
          <a:xfrm rot="19315797" flipH="1">
            <a:off x="7014417" y="4554348"/>
            <a:ext cx="1732548" cy="2143125"/>
          </a:xfrm>
          <a:prstGeom prst="bentUpArrow">
            <a:avLst>
              <a:gd name="adj1" fmla="val 27778"/>
              <a:gd name="adj2" fmla="val 3888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8" name="Arrow: Bent-Up 7">
            <a:extLst>
              <a:ext uri="{FF2B5EF4-FFF2-40B4-BE49-F238E27FC236}">
                <a16:creationId xmlns:a16="http://schemas.microsoft.com/office/drawing/2014/main" id="{BC761FB4-3991-4E2A-A537-1E1DA9CDF7F6}"/>
              </a:ext>
            </a:extLst>
          </p:cNvPr>
          <p:cNvSpPr/>
          <p:nvPr/>
        </p:nvSpPr>
        <p:spPr>
          <a:xfrm rot="15140409" flipH="1">
            <a:off x="3578886" y="4067224"/>
            <a:ext cx="1732548" cy="2143125"/>
          </a:xfrm>
          <a:prstGeom prst="bentUpArrow">
            <a:avLst>
              <a:gd name="adj1" fmla="val 27778"/>
              <a:gd name="adj2" fmla="val 3888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pic>
        <p:nvPicPr>
          <p:cNvPr id="2050" name="Picture 2" descr="Image result for DATA MAN">
            <a:extLst>
              <a:ext uri="{FF2B5EF4-FFF2-40B4-BE49-F238E27FC236}">
                <a16:creationId xmlns:a16="http://schemas.microsoft.com/office/drawing/2014/main" id="{DD2AF613-F808-43D3-91CE-DCF4566CB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67" y="2750717"/>
            <a:ext cx="2271762" cy="371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3953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 is the new gold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1935163"/>
            <a:ext cx="6027218" cy="4106199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chemeClr val="bg1"/>
                </a:solidFill>
              </a:rPr>
              <a:t>לנהל את המידע</a:t>
            </a:r>
          </a:p>
          <a:p>
            <a:r>
              <a:rPr lang="he-IL" dirty="0">
                <a:solidFill>
                  <a:schemeClr val="bg1"/>
                </a:solidFill>
              </a:rPr>
              <a:t>להגן על במידע</a:t>
            </a:r>
          </a:p>
          <a:p>
            <a:r>
              <a:rPr lang="he-IL" dirty="0" err="1">
                <a:solidFill>
                  <a:schemeClr val="bg1"/>
                </a:solidFill>
              </a:rPr>
              <a:t>להנגיש</a:t>
            </a:r>
            <a:r>
              <a:rPr lang="he-IL" dirty="0">
                <a:solidFill>
                  <a:schemeClr val="bg1"/>
                </a:solidFill>
              </a:rPr>
              <a:t> את המידע</a:t>
            </a:r>
          </a:p>
        </p:txBody>
      </p:sp>
      <p:pic>
        <p:nvPicPr>
          <p:cNvPr id="1028" name="Picture 4" descr="Image result for DATA IS THE NEW GOLD">
            <a:extLst>
              <a:ext uri="{FF2B5EF4-FFF2-40B4-BE49-F238E27FC236}">
                <a16:creationId xmlns:a16="http://schemas.microsoft.com/office/drawing/2014/main" id="{B3952382-91F5-4D46-ACA7-723BEFB24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2052888"/>
            <a:ext cx="5715000" cy="37147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06455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175</Words>
  <Application>Microsoft Office PowerPoint</Application>
  <PresentationFormat>Widescreen</PresentationFormat>
  <Paragraphs>59</Paragraphs>
  <Slides>19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Bookman Old Style</vt:lpstr>
      <vt:lpstr>Rockwell</vt:lpstr>
      <vt:lpstr>Damask</vt:lpstr>
      <vt:lpstr>דיגיטיזציה של מידע</vt:lpstr>
      <vt:lpstr>גיא זומר</vt:lpstr>
      <vt:lpstr>PowerPoint Presentation</vt:lpstr>
      <vt:lpstr>ההיסטוריה של המידע</vt:lpstr>
      <vt:lpstr>דיגיטיזציה של מידע</vt:lpstr>
      <vt:lpstr>מידע רב ממדי</vt:lpstr>
      <vt:lpstr>גודל</vt:lpstr>
      <vt:lpstr>זמן</vt:lpstr>
      <vt:lpstr>עומק- פורמט</vt:lpstr>
      <vt:lpstr>מקום</vt:lpstr>
      <vt:lpstr>איך מתמודדים</vt:lpstr>
      <vt:lpstr>אינטרנט ומידע</vt:lpstr>
      <vt:lpstr>אינטרנט ומידע</vt:lpstr>
      <vt:lpstr>גוגל גוגל שעל הקיר, מה יש באתר?</vt:lpstr>
      <vt:lpstr>נועםר</vt:lpstr>
      <vt:lpstr>נעםר</vt:lpstr>
      <vt:lpstr>איך מתמודדים</vt:lpstr>
      <vt:lpstr>סיכום</vt:lpstr>
      <vt:lpstr>Data is the new gold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דיגיטיזציה של מידע</dc:title>
  <dc:creator>gai zomer</dc:creator>
  <cp:lastModifiedBy>gai zomer</cp:lastModifiedBy>
  <cp:revision>46</cp:revision>
  <dcterms:created xsi:type="dcterms:W3CDTF">2018-11-17T10:41:39Z</dcterms:created>
  <dcterms:modified xsi:type="dcterms:W3CDTF">2019-11-09T10:14:00Z</dcterms:modified>
</cp:coreProperties>
</file>